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879E8-FE96-420C-BB16-A5558C83833E}" type="datetimeFigureOut">
              <a:rPr lang="en-GB" smtClean="0"/>
              <a:t>12/11/2015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3A426-94BF-4CF0-B684-F95CC7053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7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3A426-94BF-4CF0-B684-F95CC7053D2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990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485D-F474-407E-9426-BDD2E50B7C42}" type="datetime1">
              <a:rPr lang="en-GB" smtClean="0"/>
              <a:t>12/11/2015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Seifert/MIRS/2015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85B0-E525-469D-A3EF-6522D1C7E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16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A141-FB54-47F1-9B58-865CC48AB128}" type="datetime1">
              <a:rPr lang="en-GB" smtClean="0"/>
              <a:t>12/11/2015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Seifert/MIRS/2015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85B0-E525-469D-A3EF-6522D1C7E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1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1419-B452-4F2F-ADEC-1F993EE1282F}" type="datetime1">
              <a:rPr lang="en-GB" smtClean="0"/>
              <a:t>12/11/2015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Seifert/MIRS/2015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85B0-E525-469D-A3EF-6522D1C7E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267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1B9E-9052-43BA-B9EB-6825E5C912A0}" type="datetime1">
              <a:rPr lang="en-GB" smtClean="0"/>
              <a:t>12/11/2015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Seifert/MIRS/2015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85B0-E525-469D-A3EF-6522D1C7E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041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240C-35FC-49CD-8405-EB8643C47C5D}" type="datetime1">
              <a:rPr lang="en-GB" smtClean="0"/>
              <a:t>12/11/2015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Seifert/MIRS/2015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85B0-E525-469D-A3EF-6522D1C7E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1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A7F7-96DB-4A3F-BD03-5FA653334937}" type="datetime1">
              <a:rPr lang="en-GB" smtClean="0"/>
              <a:t>12/11/2015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Seifert/MIRS/2015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85B0-E525-469D-A3EF-6522D1C7E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42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A18B-FA99-44FE-AB4D-2AD0066FA986}" type="datetime1">
              <a:rPr lang="en-GB" smtClean="0"/>
              <a:t>12/11/2015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Seifert/MIRS/2015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85B0-E525-469D-A3EF-6522D1C7E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8AD5-665A-4EAE-B54E-E2C8AB4AADDB}" type="datetime1">
              <a:rPr lang="en-GB" smtClean="0"/>
              <a:t>12/11/2015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Seifert/MIRS/2015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85B0-E525-469D-A3EF-6522D1C7E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4668-5D5F-4ADF-BCFD-C99DDC0B4E7C}" type="datetime1">
              <a:rPr lang="en-GB" smtClean="0"/>
              <a:t>12/11/2015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Seifert/MIRS/2015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85B0-E525-469D-A3EF-6522D1C7E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85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EB25-C723-41D6-AAEE-4509132EE8D4}" type="datetime1">
              <a:rPr lang="en-GB" smtClean="0"/>
              <a:t>12/11/2015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Seifert/MIRS/2015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85B0-E525-469D-A3EF-6522D1C7E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41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3B8E-2398-449C-B408-172A81AB984F}" type="datetime1">
              <a:rPr lang="en-GB" smtClean="0"/>
              <a:t>12/11/2015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Seifert/MIRS/2015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85B0-E525-469D-A3EF-6522D1C7E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94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7A806-89BC-4698-B6DC-5D36A9DFE450}" type="datetime1">
              <a:rPr lang="en-GB" smtClean="0"/>
              <a:t>12/11/2015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Seifert/MIRS/2015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F85B0-E525-469D-A3EF-6522D1C7E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60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77937"/>
          </a:xfrm>
        </p:spPr>
        <p:txBody>
          <a:bodyPr>
            <a:noAutofit/>
          </a:bodyPr>
          <a:lstStyle/>
          <a:p>
            <a:r>
              <a:rPr lang="en-GB" sz="4800" b="1" dirty="0" smtClean="0"/>
              <a:t>Alternative Conceptions of the Employment Relationship: Pluralism </a:t>
            </a:r>
            <a:r>
              <a:rPr lang="en-GB" sz="4800" b="1" i="1" dirty="0" smtClean="0"/>
              <a:t>versus </a:t>
            </a:r>
            <a:r>
              <a:rPr lang="en-GB" sz="4800" b="1" dirty="0" smtClean="0"/>
              <a:t>Radicalism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60558"/>
            <a:ext cx="9144000" cy="1997242"/>
          </a:xfrm>
        </p:spPr>
        <p:txBody>
          <a:bodyPr/>
          <a:lstStyle/>
          <a:p>
            <a:r>
              <a:rPr lang="en-GB" dirty="0" smtClean="0"/>
              <a:t>Manchester Industrial Relations Society</a:t>
            </a:r>
          </a:p>
          <a:p>
            <a:r>
              <a:rPr lang="en-GB" dirty="0" smtClean="0"/>
              <a:t>12 November 2015</a:t>
            </a:r>
          </a:p>
          <a:p>
            <a:r>
              <a:rPr lang="en-GB" dirty="0" smtClean="0"/>
              <a:t>Professor Roger Seifert BA (Oxon) MSc (Econ) PhD (London)</a:t>
            </a:r>
          </a:p>
          <a:p>
            <a:r>
              <a:rPr lang="en-GB" dirty="0" smtClean="0"/>
              <a:t>University of Wolverhampton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Seifert/MIRS/2015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85B0-E525-469D-A3EF-6522D1C7E41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49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76826"/>
          </a:xfrm>
        </p:spPr>
        <p:txBody>
          <a:bodyPr>
            <a:normAutofit/>
          </a:bodyPr>
          <a:lstStyle/>
          <a:p>
            <a:r>
              <a:rPr lang="en-GB" sz="3600" dirty="0" smtClean="0"/>
              <a:t>                              </a:t>
            </a:r>
            <a:r>
              <a:rPr lang="en-GB" sz="4800" b="1" dirty="0" smtClean="0"/>
              <a:t>Marxism at work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6826"/>
            <a:ext cx="10515600" cy="51001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1. Inequality under capitalism is both the starting point and the hallmark of contemporary society: its causes, and its consequences</a:t>
            </a:r>
          </a:p>
          <a:p>
            <a:pPr marL="0" indent="0">
              <a:buNone/>
            </a:pPr>
            <a:r>
              <a:rPr lang="en-GB" dirty="0" smtClean="0"/>
              <a:t>2.Exploitation of workers at work:  the loaded gun; wages and value – solving the labour problem of low productivity; surplus and its extraction (profit making); its hidden nature</a:t>
            </a:r>
          </a:p>
          <a:p>
            <a:pPr marL="0" indent="0">
              <a:buNone/>
            </a:pPr>
            <a:r>
              <a:rPr lang="en-GB" dirty="0" smtClean="0"/>
              <a:t>3. Class: its nature objectively and solidarity of common interests;  organised (trade unions) and unorganised struggle; conflict both industrial and political</a:t>
            </a:r>
          </a:p>
          <a:p>
            <a:pPr marL="0" indent="0">
              <a:buNone/>
            </a:pPr>
            <a:r>
              <a:rPr lang="en-GB" dirty="0" smtClean="0"/>
              <a:t>4. The state as an instrument of class rule: power (divide and rule) and ideology (false thinking and diversion from the truth on behalf of a dominant social and political class)</a:t>
            </a:r>
          </a:p>
          <a:p>
            <a:pPr marL="0" indent="0">
              <a:buNone/>
            </a:pPr>
            <a:r>
              <a:rPr lang="en-GB" dirty="0" smtClean="0"/>
              <a:t>5. The role of the Party (a necessary but not sufficient condition for progress): principles, programmes, policies, and practices – the beaver’s balls.</a:t>
            </a:r>
          </a:p>
          <a:p>
            <a:pPr marL="0" indent="0">
              <a:buNone/>
            </a:pPr>
            <a:r>
              <a:rPr lang="en-GB" dirty="0" smtClean="0"/>
              <a:t>6. Joining up the dots from workplaces to the palaces of power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Seifert/MIRS/2015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85B0-E525-469D-A3EF-6522D1C7E41C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706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207</Words>
  <Application>Microsoft Office PowerPoint</Application>
  <PresentationFormat>Widescreen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Alternative Conceptions of the Employment Relationship: Pluralism versus Radicalism</vt:lpstr>
      <vt:lpstr>                              Marxism at 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Marxism</dc:title>
  <dc:creator>Roger Seifert</dc:creator>
  <cp:lastModifiedBy>Roger Seifert</cp:lastModifiedBy>
  <cp:revision>7</cp:revision>
  <dcterms:created xsi:type="dcterms:W3CDTF">2015-11-12T11:11:58Z</dcterms:created>
  <dcterms:modified xsi:type="dcterms:W3CDTF">2015-11-12T14:34:50Z</dcterms:modified>
</cp:coreProperties>
</file>