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56" r:id="rId3"/>
    <p:sldId id="258" r:id="rId4"/>
    <p:sldId id="257" r:id="rId5"/>
    <p:sldId id="261" r:id="rId6"/>
    <p:sldId id="259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72" r:id="rId17"/>
    <p:sldId id="273" r:id="rId18"/>
    <p:sldId id="275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5"/>
  </p:normalViewPr>
  <p:slideViewPr>
    <p:cSldViewPr snapToGrid="0">
      <p:cViewPr varScale="1">
        <p:scale>
          <a:sx n="89" d="100"/>
          <a:sy n="89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4AC34-442E-8948-91DF-9E38A29E12A5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7785B-4EE4-2142-BD14-695F6A5C0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5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D205517-6ECD-475F-83EE-E423040A8D7A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BE5B71-6B2D-447A-BDA8-655DB78B3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584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8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4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282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509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61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04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E3C59E7-E22A-43AB-AF31-E822487472D6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372937-E0E5-488B-B7DD-1A4377F3E3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57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2FC6517-0B44-4E46-97EE-BE6469CC56B8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9099F5-6997-4B81-8119-F529BB494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7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243445F-B38F-44BD-A3FB-5753D15D3610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CD6BBD-EF58-4A99-98F2-482ECE5576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65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FA8000-E26F-45D9-A972-966C85F5E7B2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D198AB-1AD6-41EB-BEDB-0989BC061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79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DC4D9D7-9272-47BC-B0DD-9B57CAE950C1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ADE066-863F-4955-89F0-3F57E8FF26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08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4AF8B30-699D-47FB-83B5-63A2E756263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C77B34-68AA-4CC4-848C-0918328DA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8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F826A15-4BFF-4190-A8C1-EA5A1C9DEB6A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0E6DE0-81A7-47FD-BA6D-AE9EA0EBD1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9883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900062D-B98C-411B-BB89-6E983FDDDFAC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EF247F-6B5D-4D90-A9E6-074C5DDA3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02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6270CAB-1882-44CF-90C1-FBB90425B17E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61FBC9-7A16-4932-B9D1-168474B8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7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663B067-8178-4C84-A9D7-C8EAA01D656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F4491D-7DAD-4664-A668-ECE5EAE0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21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fld id="{16A71EBD-3BDF-4834-A7C7-5D4D04CBB3B5}" type="datetime1">
              <a:rPr lang="en-GB" smtClean="0"/>
              <a:pPr lvl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B5487BB3-8AE5-444B-A016-F2903D3FD6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780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hyperlink" Target="https://www.google.co.uk/url?sa=i&amp;rct=j&amp;q=&amp;esrc=s&amp;source=images&amp;cd=&amp;cad=rja&amp;uact=8&amp;ved=0ahUKEwjIs4r-9tLXAhVlIcAKHeaqAccQjRwIBw&amp;url=https://www.irishtimes.com/news/ireland/irish-news/dublin-bus-strike-looks-set-to-continue-tomorrow-1.1484187&amp;psig=AOvVaw3Qr47qlKbmGnmCaD_ea8pc&amp;ust=1511465783724246" TargetMode="External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3" y="2766215"/>
            <a:ext cx="10515600" cy="1325559"/>
          </a:xfrm>
        </p:spPr>
        <p:txBody>
          <a:bodyPr>
            <a:normAutofit fontScale="90000"/>
          </a:bodyPr>
          <a:lstStyle/>
          <a:p>
            <a:pPr lvl="0"/>
            <a:r>
              <a:rPr lang="en-GB" sz="3600" b="1">
                <a:latin typeface="Arial Rounded MT Bold" pitchFamily="34"/>
              </a:rPr>
              <a:t>Can strike action in important public services (such as schools, NHS, fire service, transport) ever be justifiable given the broader impact it has on the public and society?</a:t>
            </a:r>
            <a:r>
              <a:rPr lang="en-GB" sz="3600"/>
              <a:t/>
            </a:r>
            <a:br>
              <a:rPr lang="en-GB" sz="3600"/>
            </a:br>
            <a:endParaRPr lang="en-GB" sz="3600"/>
          </a:p>
        </p:txBody>
      </p:sp>
      <p:sp>
        <p:nvSpPr>
          <p:cNvPr id="3" name="TextBox 4"/>
          <p:cNvSpPr txBox="1"/>
          <p:nvPr/>
        </p:nvSpPr>
        <p:spPr>
          <a:xfrm rot="21119969">
            <a:off x="7997681" y="4924218"/>
            <a:ext cx="1147791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FF0000"/>
                </a:solidFill>
                <a:uFillTx/>
                <a:latin typeface="Arial Black" pitchFamily="34"/>
              </a:rPr>
              <a:t>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3.bp.blogspot.com/-cu2B_s_C9zs/UGmajPMjQnI/AAAAAAAAJRw/fpiKp0G0xHo/s1600/article-2142245-027905D5000004B0-727_634x4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156504"/>
            <a:ext cx="7543403" cy="53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liverpoolcitypolice.co.uk/communities/5/004/009/012/345/images/4547362739_246x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459" y="4226529"/>
            <a:ext cx="3164750" cy="207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://liverpoolcitypolice.co.uk/communities/5/004/009/012/345/images/4546615575_223x1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3" y="196478"/>
            <a:ext cx="5514324" cy="331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iverpoolcitypolice.co.uk/communities/5/004/009/012/345/images/4547082994_175x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5" y="3886772"/>
            <a:ext cx="3258356" cy="25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dailymail.co.uk/i/pix/2017/02/16/10/3D48704600000578-4230310-image-a-2_14872398977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0" y="1282425"/>
            <a:ext cx="5756856" cy="483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www.southyorks.polfed.org/Images/Banner/police-fed-who-we-a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37" y="2079088"/>
            <a:ext cx="8947150" cy="223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http://14544-presscdn-0-64.pagely.netdna-cdn.com/wp-content/uploads/2017/05/s4.reutersmedia.net_-660x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875763"/>
            <a:ext cx="8157957" cy="532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0" y="608249"/>
            <a:ext cx="8873544" cy="5906453"/>
          </a:xfrm>
        </p:spPr>
      </p:pic>
    </p:spTree>
    <p:extLst>
      <p:ext uri="{BB962C8B-B14F-4D97-AF65-F5344CB8AC3E}">
        <p14:creationId xmlns:p14="http://schemas.microsoft.com/office/powerpoint/2010/main" val="7293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267" y="728133"/>
            <a:ext cx="10659532" cy="3720267"/>
          </a:xfrm>
        </p:spPr>
        <p:txBody>
          <a:bodyPr>
            <a:noAutofit/>
          </a:bodyPr>
          <a:lstStyle/>
          <a:p>
            <a:r>
              <a:rPr lang="en-US" sz="4400" dirty="0"/>
              <a:t>Can strike action in important public services (such as schools, NHS, fire service, transport) ever be justifiable given the broader impact it has on the public and society?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64654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11" y="0"/>
            <a:ext cx="10986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6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40220"/>
            <a:ext cx="10325100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30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24480" r="44410" b="46634"/>
          <a:stretch/>
        </p:blipFill>
        <p:spPr>
          <a:xfrm>
            <a:off x="344836" y="667704"/>
            <a:ext cx="5642813" cy="2580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35" y="3248525"/>
            <a:ext cx="5642813" cy="3174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14386" r="27486" b="52632"/>
          <a:stretch/>
        </p:blipFill>
        <p:spPr>
          <a:xfrm>
            <a:off x="5987649" y="667704"/>
            <a:ext cx="5875488" cy="2580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648" y="3248525"/>
            <a:ext cx="5875489" cy="32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63" b="33580"/>
          <a:stretch/>
        </p:blipFill>
        <p:spPr>
          <a:xfrm>
            <a:off x="643466" y="1032933"/>
            <a:ext cx="11023600" cy="45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 title="intersecting circles"/>
          <p:cNvGrpSpPr/>
          <p:nvPr/>
        </p:nvGrpSpPr>
        <p:grpSpPr>
          <a:xfrm>
            <a:off x="1155481" y="498348"/>
            <a:ext cx="9902659" cy="5861304"/>
            <a:chOff x="1155481" y="498348"/>
            <a:chExt cx="9902659" cy="5861304"/>
          </a:xfrm>
        </p:grpSpPr>
        <p:sp>
          <p:nvSpPr>
            <p:cNvPr id="3" name="Oval 5"/>
            <p:cNvSpPr/>
            <p:nvPr/>
          </p:nvSpPr>
          <p:spPr>
            <a:xfrm>
              <a:off x="1155481" y="498348"/>
              <a:ext cx="5861304" cy="586130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>
                <a:alpha val="5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Oval 11"/>
            <p:cNvSpPr/>
            <p:nvPr/>
          </p:nvSpPr>
          <p:spPr>
            <a:xfrm>
              <a:off x="5196836" y="498348"/>
              <a:ext cx="5861304" cy="586130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>
                <a:alpha val="5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Oval 5"/>
            <p:cNvSpPr/>
            <p:nvPr/>
          </p:nvSpPr>
          <p:spPr>
            <a:xfrm>
              <a:off x="3165351" y="498348"/>
              <a:ext cx="5861304" cy="586130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4472C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4" title="ribbon"/>
          <p:cNvSpPr>
            <a:spLocks noMove="1" noResize="1"/>
          </p:cNvSpPr>
          <p:nvPr/>
        </p:nvSpPr>
        <p:spPr>
          <a:xfrm>
            <a:off x="0" y="2514600"/>
            <a:ext cx="12191996" cy="1828800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itle 4"/>
          <p:cNvSpPr txBox="1">
            <a:spLocks noGrp="1"/>
          </p:cNvSpPr>
          <p:nvPr>
            <p:ph type="ctrTitle"/>
          </p:nvPr>
        </p:nvSpPr>
        <p:spPr>
          <a:xfrm>
            <a:off x="1524003" y="2776539"/>
            <a:ext cx="9144000" cy="1381192"/>
          </a:xfrm>
        </p:spPr>
        <p:txBody>
          <a:bodyPr anchor="ctr"/>
          <a:lstStyle/>
          <a:p>
            <a:pPr lvl="0"/>
            <a:r>
              <a:rPr lang="en-GB" sz="4800" b="1">
                <a:solidFill>
                  <a:srgbClr val="44546A"/>
                </a:solidFill>
                <a:latin typeface="Arial Black" pitchFamily="34"/>
              </a:rPr>
              <a:t>Believing In Yourself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rowd of people walking on a city street&#10;&#10;Description generated with very high confidence"/>
          <p:cNvPicPr>
            <a:picLocks noChangeAspect="1"/>
          </p:cNvPicPr>
          <p:nvPr/>
        </p:nvPicPr>
        <p:blipFill>
          <a:blip r:embed="rId2"/>
          <a:srcRect l="6322" r="8101"/>
          <a:stretch>
            <a:fillRect/>
          </a:stretch>
        </p:blipFill>
        <p:spPr>
          <a:xfrm>
            <a:off x="18" y="9"/>
            <a:ext cx="9141723" cy="68634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5" descr="A person holding a sign&#10;&#10;Description generated with very high confidence"/>
          <p:cNvPicPr>
            <a:picLocks noChangeAspect="1"/>
          </p:cNvPicPr>
          <p:nvPr/>
        </p:nvPicPr>
        <p:blipFill>
          <a:blip r:embed="rId3"/>
          <a:srcRect l="17763" r="19884" b="2"/>
          <a:stretch>
            <a:fillRect/>
          </a:stretch>
        </p:blipFill>
        <p:spPr>
          <a:xfrm>
            <a:off x="5790355" y="9"/>
            <a:ext cx="6401650" cy="68529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 descr="A close up of a sign&#10;&#10;Description generated with high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46" y="-10479"/>
            <a:ext cx="1941161" cy="10929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72"/>
          <p:cNvSpPr>
            <a:spLocks noMove="1" noResize="1"/>
          </p:cNvSpPr>
          <p:nvPr/>
        </p:nvSpPr>
        <p:spPr>
          <a:xfrm>
            <a:off x="477015" y="480060"/>
            <a:ext cx="11237976" cy="5897880"/>
          </a:xfrm>
          <a:prstGeom prst="rect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7" descr="A person holding a sign&#10;&#10;Description generated with high confidence"/>
          <p:cNvPicPr>
            <a:picLocks noChangeAspect="1"/>
          </p:cNvPicPr>
          <p:nvPr/>
        </p:nvPicPr>
        <p:blipFill>
          <a:blip r:embed="rId2"/>
          <a:srcRect r="16970" b="1"/>
          <a:stretch>
            <a:fillRect/>
          </a:stretch>
        </p:blipFill>
        <p:spPr>
          <a:xfrm>
            <a:off x="643463" y="3509430"/>
            <a:ext cx="4010832" cy="27050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 descr="A person holding a sign&#10;&#10;Description generated with high confidence"/>
          <p:cNvPicPr>
            <a:picLocks noChangeAspect="1"/>
          </p:cNvPicPr>
          <p:nvPr/>
        </p:nvPicPr>
        <p:blipFill>
          <a:blip r:embed="rId3"/>
          <a:srcRect l="30028" r="1960" b="-1"/>
          <a:stretch>
            <a:fillRect/>
          </a:stretch>
        </p:blipFill>
        <p:spPr>
          <a:xfrm>
            <a:off x="4812633" y="643463"/>
            <a:ext cx="6735900" cy="55710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 descr="A close up of a sign&#10;&#10;Description generated with very high confidence"/>
          <p:cNvPicPr>
            <a:picLocks noChangeAspect="1"/>
          </p:cNvPicPr>
          <p:nvPr/>
        </p:nvPicPr>
        <p:blipFill>
          <a:blip r:embed="rId4"/>
          <a:srcRect r="25756" b="2"/>
          <a:stretch>
            <a:fillRect/>
          </a:stretch>
        </p:blipFill>
        <p:spPr>
          <a:xfrm>
            <a:off x="641277" y="643463"/>
            <a:ext cx="4013018" cy="27025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Image result for nh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07292" y="5556735"/>
            <a:ext cx="2084713" cy="13012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bus driving down a city street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70612" cy="3158840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3" name="Picture 5" descr="A double decker bus driving down a city street&#10;&#10;Description generated with very high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7739"/>
            <a:ext cx="7370621" cy="45042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A sign on the side of a road&#10;&#10;Description generated with very high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612" y="0"/>
            <a:ext cx="4999911" cy="72498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Image result for bus drivers strike">
            <a:hlinkClick r:id="rId5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89296" y="5059713"/>
            <a:ext cx="3799460" cy="20222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48276" y="1002008"/>
            <a:ext cx="9895453" cy="4853991"/>
          </a:xfrm>
          <a:gradFill>
            <a:gsLst>
              <a:gs pos="0">
                <a:srgbClr val="BDD7EE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pPr lvl="0"/>
            <a:r>
              <a:rPr lang="en-GB" sz="6600">
                <a:solidFill>
                  <a:srgbClr val="FFFFFF"/>
                </a:solidFill>
                <a:latin typeface="Arial Black" pitchFamily="34"/>
              </a:rPr>
              <a:t>OPTING FOR STRIKE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2541" y="883876"/>
            <a:ext cx="6196021" cy="2387600"/>
          </a:xfrm>
        </p:spPr>
        <p:txBody>
          <a:bodyPr/>
          <a:lstStyle/>
          <a:p>
            <a:pPr algn="ctr"/>
            <a:r>
              <a:rPr lang="en-GB" dirty="0" smtClean="0"/>
              <a:t>Sarah-Jane Lennie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9013" y="4117201"/>
            <a:ext cx="6903076" cy="1907858"/>
          </a:xfrm>
        </p:spPr>
        <p:txBody>
          <a:bodyPr>
            <a:normAutofit/>
          </a:bodyPr>
          <a:lstStyle/>
          <a:p>
            <a:pPr algn="ctr"/>
            <a:r>
              <a:rPr lang="en-GB" sz="4400" dirty="0" smtClean="0"/>
              <a:t>Greater Manchester Police</a:t>
            </a:r>
            <a:endParaRPr lang="en-GB" sz="4400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89538" cy="6858000"/>
          </a:xfrm>
        </p:spPr>
      </p:pic>
    </p:spTree>
    <p:extLst>
      <p:ext uri="{BB962C8B-B14F-4D97-AF65-F5344CB8AC3E}">
        <p14:creationId xmlns:p14="http://schemas.microsoft.com/office/powerpoint/2010/main" val="2181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voice-online.co.uk/sites/default/files/imagecache/455/police_line_tap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6" y="469852"/>
            <a:ext cx="10766738" cy="59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a.abcnews.com/images/International/ap-london-bridge-incident-03-jc-170603_4x3_9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" y="173934"/>
            <a:ext cx="11050073" cy="650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</TotalTime>
  <Words>80</Words>
  <Application>Microsoft Macintosh PowerPoint</Application>
  <PresentationFormat>Widescreen</PresentationFormat>
  <Paragraphs>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 Black</vt:lpstr>
      <vt:lpstr>Arial Rounded MT Bold</vt:lpstr>
      <vt:lpstr>Calibri</vt:lpstr>
      <vt:lpstr>Century Gothic</vt:lpstr>
      <vt:lpstr>Wingdings 3</vt:lpstr>
      <vt:lpstr>Arial</vt:lpstr>
      <vt:lpstr>Ion</vt:lpstr>
      <vt:lpstr>Can strike action in important public services (such as schools, NHS, fire service, transport) ever be justifiable given the broader impact it has on the public and society? </vt:lpstr>
      <vt:lpstr>Believing In Yourself </vt:lpstr>
      <vt:lpstr>PowerPoint Presentation</vt:lpstr>
      <vt:lpstr>PowerPoint Presentation</vt:lpstr>
      <vt:lpstr>PowerPoint Presentation</vt:lpstr>
      <vt:lpstr>OPTING FOR STRIKE </vt:lpstr>
      <vt:lpstr>Sarah-Jane Lennie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Believing In Yourself</dc:title>
  <dc:creator>Neelofar Malik</dc:creator>
  <cp:lastModifiedBy>Danniella Adelusi</cp:lastModifiedBy>
  <cp:revision>6</cp:revision>
  <dcterms:created xsi:type="dcterms:W3CDTF">2017-11-21T21:24:41Z</dcterms:created>
  <dcterms:modified xsi:type="dcterms:W3CDTF">2017-11-23T11:53:22Z</dcterms:modified>
</cp:coreProperties>
</file>