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rawings/drawing2.xml" ContentType="application/vnd.openxmlformats-officedocument.drawingml.chartshapes+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7.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charts/chart4.xml" ContentType="application/vnd.openxmlformats-officedocument.drawingml.char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Default Extension="wmf" ContentType="image/x-wmf"/>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9" r:id="rId2"/>
    <p:sldMasterId id="2147483661" r:id="rId3"/>
    <p:sldMasterId id="2147483663" r:id="rId4"/>
    <p:sldMasterId id="2147483665" r:id="rId5"/>
    <p:sldMasterId id="2147483667" r:id="rId6"/>
    <p:sldMasterId id="2147483669" r:id="rId7"/>
  </p:sldMasterIdLst>
  <p:notesMasterIdLst>
    <p:notesMasterId r:id="rId22"/>
  </p:notesMasterIdLst>
  <p:handoutMasterIdLst>
    <p:handoutMasterId r:id="rId23"/>
  </p:handoutMasterIdLst>
  <p:sldIdLst>
    <p:sldId id="347" r:id="rId8"/>
    <p:sldId id="433" r:id="rId9"/>
    <p:sldId id="434" r:id="rId10"/>
    <p:sldId id="440" r:id="rId11"/>
    <p:sldId id="420" r:id="rId12"/>
    <p:sldId id="416" r:id="rId13"/>
    <p:sldId id="436" r:id="rId14"/>
    <p:sldId id="424" r:id="rId15"/>
    <p:sldId id="439" r:id="rId16"/>
    <p:sldId id="413" r:id="rId17"/>
    <p:sldId id="435" r:id="rId18"/>
    <p:sldId id="427" r:id="rId19"/>
    <p:sldId id="422" r:id="rId20"/>
    <p:sldId id="381" r:id="rId21"/>
  </p:sldIdLst>
  <p:sldSz cx="9144000" cy="6858000" type="screen4x3"/>
  <p:notesSz cx="7104063" cy="10234613"/>
  <p:defaultTextStyle>
    <a:defPPr>
      <a:defRPr lang="en-GB"/>
    </a:defPPr>
    <a:lvl1pPr algn="l" rtl="0" fontAlgn="base">
      <a:spcBef>
        <a:spcPct val="50000"/>
      </a:spcBef>
      <a:spcAft>
        <a:spcPct val="0"/>
      </a:spcAft>
      <a:defRPr sz="2400" b="1" i="1" kern="1200">
        <a:solidFill>
          <a:schemeClr val="tx1"/>
        </a:solidFill>
        <a:latin typeface="Arial" charset="0"/>
        <a:ea typeface="+mn-ea"/>
        <a:cs typeface="+mn-cs"/>
      </a:defRPr>
    </a:lvl1pPr>
    <a:lvl2pPr marL="457200" algn="l" rtl="0" fontAlgn="base">
      <a:spcBef>
        <a:spcPct val="50000"/>
      </a:spcBef>
      <a:spcAft>
        <a:spcPct val="0"/>
      </a:spcAft>
      <a:defRPr sz="2400" b="1" i="1" kern="1200">
        <a:solidFill>
          <a:schemeClr val="tx1"/>
        </a:solidFill>
        <a:latin typeface="Arial" charset="0"/>
        <a:ea typeface="+mn-ea"/>
        <a:cs typeface="+mn-cs"/>
      </a:defRPr>
    </a:lvl2pPr>
    <a:lvl3pPr marL="914400" algn="l" rtl="0" fontAlgn="base">
      <a:spcBef>
        <a:spcPct val="50000"/>
      </a:spcBef>
      <a:spcAft>
        <a:spcPct val="0"/>
      </a:spcAft>
      <a:defRPr sz="2400" b="1" i="1" kern="1200">
        <a:solidFill>
          <a:schemeClr val="tx1"/>
        </a:solidFill>
        <a:latin typeface="Arial" charset="0"/>
        <a:ea typeface="+mn-ea"/>
        <a:cs typeface="+mn-cs"/>
      </a:defRPr>
    </a:lvl3pPr>
    <a:lvl4pPr marL="1371600" algn="l" rtl="0" fontAlgn="base">
      <a:spcBef>
        <a:spcPct val="50000"/>
      </a:spcBef>
      <a:spcAft>
        <a:spcPct val="0"/>
      </a:spcAft>
      <a:defRPr sz="2400" b="1" i="1" kern="1200">
        <a:solidFill>
          <a:schemeClr val="tx1"/>
        </a:solidFill>
        <a:latin typeface="Arial" charset="0"/>
        <a:ea typeface="+mn-ea"/>
        <a:cs typeface="+mn-cs"/>
      </a:defRPr>
    </a:lvl4pPr>
    <a:lvl5pPr marL="1828800" algn="l" rtl="0" fontAlgn="base">
      <a:spcBef>
        <a:spcPct val="50000"/>
      </a:spcBef>
      <a:spcAft>
        <a:spcPct val="0"/>
      </a:spcAft>
      <a:defRPr sz="2400" b="1" i="1" kern="1200">
        <a:solidFill>
          <a:schemeClr val="tx1"/>
        </a:solidFill>
        <a:latin typeface="Arial" charset="0"/>
        <a:ea typeface="+mn-ea"/>
        <a:cs typeface="+mn-cs"/>
      </a:defRPr>
    </a:lvl5pPr>
    <a:lvl6pPr marL="2286000" algn="l" defTabSz="914400" rtl="0" eaLnBrk="1" latinLnBrk="0" hangingPunct="1">
      <a:defRPr sz="2400" b="1" i="1" kern="1200">
        <a:solidFill>
          <a:schemeClr val="tx1"/>
        </a:solidFill>
        <a:latin typeface="Arial" charset="0"/>
        <a:ea typeface="+mn-ea"/>
        <a:cs typeface="+mn-cs"/>
      </a:defRPr>
    </a:lvl6pPr>
    <a:lvl7pPr marL="2743200" algn="l" defTabSz="914400" rtl="0" eaLnBrk="1" latinLnBrk="0" hangingPunct="1">
      <a:defRPr sz="2400" b="1" i="1" kern="1200">
        <a:solidFill>
          <a:schemeClr val="tx1"/>
        </a:solidFill>
        <a:latin typeface="Arial" charset="0"/>
        <a:ea typeface="+mn-ea"/>
        <a:cs typeface="+mn-cs"/>
      </a:defRPr>
    </a:lvl7pPr>
    <a:lvl8pPr marL="3200400" algn="l" defTabSz="914400" rtl="0" eaLnBrk="1" latinLnBrk="0" hangingPunct="1">
      <a:defRPr sz="2400" b="1" i="1" kern="1200">
        <a:solidFill>
          <a:schemeClr val="tx1"/>
        </a:solidFill>
        <a:latin typeface="Arial" charset="0"/>
        <a:ea typeface="+mn-ea"/>
        <a:cs typeface="+mn-cs"/>
      </a:defRPr>
    </a:lvl8pPr>
    <a:lvl9pPr marL="3657600" algn="l" defTabSz="914400" rtl="0" eaLnBrk="1" latinLnBrk="0" hangingPunct="1">
      <a:defRPr sz="2400" b="1" i="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3BF"/>
    <a:srgbClr val="4B4B4B"/>
    <a:srgbClr val="6234A4"/>
    <a:srgbClr val="BABABA"/>
    <a:srgbClr val="828282"/>
    <a:srgbClr val="A0968C"/>
    <a:srgbClr val="766C62"/>
    <a:srgbClr val="FFB4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6" autoAdjust="0"/>
    <p:restoredTop sz="94679" autoAdjust="0"/>
  </p:normalViewPr>
  <p:slideViewPr>
    <p:cSldViewPr snapToGrid="0">
      <p:cViewPr varScale="1">
        <p:scale>
          <a:sx n="96" d="100"/>
          <a:sy n="96" d="100"/>
        </p:scale>
        <p:origin x="-58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554" y="66"/>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UKSH-FS-01\data\report\Jon\Presentations\Pay%20planning%20October%202013\Pay%20settlements%202013.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UKSH-FS-01\data\report\KENM\Talks\Real-terms%20pay%20rises%202005%20to%20201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KSH-FS-01\data\report\KENM\Public%20sector%20pay%20-%20general\Public%20sector%20employment%20latest%20(April%20201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0078666\Downloads\chartstbdownloadfig4biqtr2013q3prov_tcm77-340589.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UKSH-FS-01\data\report\Pete\subscriber%20survey\graph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0078666\AppData\Local\Microsoft\Windows\Temporary%20Internet%20Files\Content.Outlook\LVD97C9O\Subscriber%20survey%202013.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U0078666\Local%20Settings\Temporary%20Internet%20Files\Content.Outlook\51NH8OGG\Chapter%203%20-%20NMW%201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style val="21"/>
  <c:chart>
    <c:title>
      <c:tx>
        <c:rich>
          <a:bodyPr/>
          <a:lstStyle/>
          <a:p>
            <a:pPr>
              <a:defRPr sz="1200" b="1" i="0" u="none" strike="noStrike" baseline="0">
                <a:solidFill>
                  <a:srgbClr val="000000"/>
                </a:solidFill>
                <a:latin typeface="Calibri"/>
                <a:ea typeface="Calibri"/>
                <a:cs typeface="Calibri"/>
              </a:defRPr>
            </a:pPr>
            <a:r>
              <a:rPr lang="en-GB"/>
              <a:t>Distribution of pay settlements, 2013</a:t>
            </a:r>
          </a:p>
        </c:rich>
      </c:tx>
      <c:layout/>
    </c:title>
    <c:plotArea>
      <c:layout/>
      <c:barChart>
        <c:barDir val="col"/>
        <c:grouping val="clustered"/>
        <c:ser>
          <c:idx val="1"/>
          <c:order val="1"/>
          <c:spPr>
            <a:gradFill flip="none" rotWithShape="1">
              <a:gsLst>
                <a:gs pos="0">
                  <a:srgbClr val="DDEBCF"/>
                </a:gs>
                <a:gs pos="50000">
                  <a:srgbClr val="9CB86E"/>
                </a:gs>
                <a:gs pos="100000">
                  <a:srgbClr val="156B13"/>
                </a:gs>
              </a:gsLst>
              <a:lin ang="16200000" scaled="1"/>
              <a:tileRect/>
            </a:gradFill>
          </c:spPr>
          <c:cat>
            <c:strRef>
              <c:f>Sheet1!$G$2:$G$6</c:f>
              <c:strCache>
                <c:ptCount val="5"/>
                <c:pt idx="0">
                  <c:v>Pay freeze</c:v>
                </c:pt>
                <c:pt idx="1">
                  <c:v>0.1-1.99%</c:v>
                </c:pt>
                <c:pt idx="2">
                  <c:v>2.0-2.99%</c:v>
                </c:pt>
                <c:pt idx="3">
                  <c:v>3.0-3.99%</c:v>
                </c:pt>
                <c:pt idx="4">
                  <c:v>4.0%+</c:v>
                </c:pt>
              </c:strCache>
            </c:strRef>
          </c:cat>
          <c:val>
            <c:numRef>
              <c:f>Sheet1!$H$2:$H$6</c:f>
              <c:numCache>
                <c:formatCode>0%</c:formatCode>
                <c:ptCount val="5"/>
                <c:pt idx="0">
                  <c:v>8.2278481012658181E-2</c:v>
                </c:pt>
                <c:pt idx="1">
                  <c:v>0.11181434599156119</c:v>
                </c:pt>
                <c:pt idx="2">
                  <c:v>0.51054852320675059</c:v>
                </c:pt>
                <c:pt idx="3">
                  <c:v>0.27004219409282698</c:v>
                </c:pt>
                <c:pt idx="4">
                  <c:v>2.5316455696202528E-2</c:v>
                </c:pt>
              </c:numCache>
            </c:numRef>
          </c:val>
        </c:ser>
        <c:ser>
          <c:idx val="0"/>
          <c:order val="0"/>
          <c:spPr>
            <a:gradFill flip="none" rotWithShape="1">
              <a:gsLst>
                <a:gs pos="0">
                  <a:srgbClr val="DDEBCF"/>
                </a:gs>
                <a:gs pos="50000">
                  <a:srgbClr val="9CB86E"/>
                </a:gs>
                <a:gs pos="100000">
                  <a:srgbClr val="156B13"/>
                </a:gs>
              </a:gsLst>
              <a:lin ang="16200000" scaled="1"/>
              <a:tileRect/>
            </a:gradFill>
          </c:spPr>
          <c:dLbls>
            <c:txPr>
              <a:bodyPr/>
              <a:lstStyle/>
              <a:p>
                <a:pPr>
                  <a:defRPr sz="1000" b="0" i="0" u="none" strike="noStrike" baseline="0">
                    <a:solidFill>
                      <a:srgbClr val="000000"/>
                    </a:solidFill>
                    <a:latin typeface="Calibri"/>
                    <a:ea typeface="Calibri"/>
                    <a:cs typeface="Calibri"/>
                  </a:defRPr>
                </a:pPr>
                <a:endParaRPr lang="en-US"/>
              </a:p>
            </c:txPr>
            <c:showVal val="1"/>
          </c:dLbls>
          <c:cat>
            <c:strRef>
              <c:f>Sheet1!$G$2:$G$6</c:f>
              <c:strCache>
                <c:ptCount val="5"/>
                <c:pt idx="0">
                  <c:v>Pay freeze</c:v>
                </c:pt>
                <c:pt idx="1">
                  <c:v>0.1-1.99%</c:v>
                </c:pt>
                <c:pt idx="2">
                  <c:v>2.0-2.99%</c:v>
                </c:pt>
                <c:pt idx="3">
                  <c:v>3.0-3.99%</c:v>
                </c:pt>
                <c:pt idx="4">
                  <c:v>4.0%+</c:v>
                </c:pt>
              </c:strCache>
            </c:strRef>
          </c:cat>
          <c:val>
            <c:numRef>
              <c:f>Sheet1!$H$2:$H$6</c:f>
              <c:numCache>
                <c:formatCode>0%</c:formatCode>
                <c:ptCount val="5"/>
                <c:pt idx="0">
                  <c:v>8.2278481012658181E-2</c:v>
                </c:pt>
                <c:pt idx="1">
                  <c:v>0.11181434599156119</c:v>
                </c:pt>
                <c:pt idx="2">
                  <c:v>0.51054852320675059</c:v>
                </c:pt>
                <c:pt idx="3">
                  <c:v>0.27004219409282698</c:v>
                </c:pt>
                <c:pt idx="4">
                  <c:v>2.5316455696202528E-2</c:v>
                </c:pt>
              </c:numCache>
            </c:numRef>
          </c:val>
        </c:ser>
        <c:axId val="68466944"/>
        <c:axId val="69935104"/>
      </c:barChart>
      <c:catAx>
        <c:axId val="68466944"/>
        <c:scaling>
          <c:orientation val="minMax"/>
        </c:scaling>
        <c:axPos val="b"/>
        <c:numFmt formatCode="General" sourceLinked="1"/>
        <c:maj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69935104"/>
        <c:crosses val="autoZero"/>
        <c:auto val="1"/>
        <c:lblAlgn val="ctr"/>
        <c:lblOffset val="100"/>
      </c:catAx>
      <c:valAx>
        <c:axId val="69935104"/>
        <c:scaling>
          <c:orientation val="minMax"/>
        </c:scaling>
        <c:axPos val="l"/>
        <c:title>
          <c:tx>
            <c:rich>
              <a:bodyPr/>
              <a:lstStyle/>
              <a:p>
                <a:pPr>
                  <a:defRPr sz="1000" b="1" i="0" u="none" strike="noStrike" baseline="0">
                    <a:solidFill>
                      <a:srgbClr val="000000"/>
                    </a:solidFill>
                    <a:latin typeface="Calibri"/>
                    <a:ea typeface="Calibri"/>
                    <a:cs typeface="Calibri"/>
                  </a:defRPr>
                </a:pPr>
                <a:r>
                  <a:rPr lang="en-GB"/>
                  <a:t>% of pay settlements</a:t>
                </a:r>
              </a:p>
            </c:rich>
          </c:tx>
          <c:layout/>
        </c:title>
        <c:numFmt formatCode="0%" sourceLinked="1"/>
        <c:maj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68466944"/>
        <c:crosses val="autoZero"/>
        <c:crossBetween val="between"/>
      </c:valAx>
    </c:plotArea>
    <c:plotVisOnly val="1"/>
    <c:dispBlanksAs val="gap"/>
  </c:chart>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chart>
    <c:title>
      <c:tx>
        <c:rich>
          <a:bodyPr/>
          <a:lstStyle/>
          <a:p>
            <a:pPr>
              <a:defRPr/>
            </a:pPr>
            <a:r>
              <a:rPr lang="en-US"/>
              <a:t>Pay rises adjusted by RPI, 2005-2013</a:t>
            </a:r>
          </a:p>
        </c:rich>
      </c:tx>
      <c:layout/>
    </c:title>
    <c:plotArea>
      <c:layout/>
      <c:lineChart>
        <c:grouping val="standard"/>
        <c:ser>
          <c:idx val="2"/>
          <c:order val="0"/>
          <c:tx>
            <c:strRef>
              <c:f>Sheet1!$D$1</c:f>
              <c:strCache>
                <c:ptCount val="1"/>
                <c:pt idx="0">
                  <c:v>Real-terms pay rises</c:v>
                </c:pt>
              </c:strCache>
            </c:strRef>
          </c:tx>
          <c:spPr>
            <a:ln>
              <a:solidFill>
                <a:srgbClr val="00B050"/>
              </a:solidFill>
            </a:ln>
          </c:spPr>
          <c:marker>
            <c:symbol val="none"/>
          </c:marker>
          <c:cat>
            <c:numRef>
              <c:f>Sheet1!$A$13:$A$97</c:f>
              <c:numCache>
                <c:formatCode>mmm/yy</c:formatCode>
                <c:ptCount val="85"/>
                <c:pt idx="0">
                  <c:v>38930</c:v>
                </c:pt>
                <c:pt idx="1">
                  <c:v>38961</c:v>
                </c:pt>
                <c:pt idx="2">
                  <c:v>38991</c:v>
                </c:pt>
                <c:pt idx="3">
                  <c:v>39022</c:v>
                </c:pt>
                <c:pt idx="4">
                  <c:v>39052</c:v>
                </c:pt>
                <c:pt idx="5">
                  <c:v>39083</c:v>
                </c:pt>
                <c:pt idx="6">
                  <c:v>39114</c:v>
                </c:pt>
                <c:pt idx="7">
                  <c:v>39142</c:v>
                </c:pt>
                <c:pt idx="8">
                  <c:v>39173</c:v>
                </c:pt>
                <c:pt idx="9">
                  <c:v>39203</c:v>
                </c:pt>
                <c:pt idx="10">
                  <c:v>39234</c:v>
                </c:pt>
                <c:pt idx="11">
                  <c:v>39264</c:v>
                </c:pt>
                <c:pt idx="12">
                  <c:v>39295</c:v>
                </c:pt>
                <c:pt idx="13">
                  <c:v>39326</c:v>
                </c:pt>
                <c:pt idx="14">
                  <c:v>39356</c:v>
                </c:pt>
                <c:pt idx="15">
                  <c:v>39387</c:v>
                </c:pt>
                <c:pt idx="16">
                  <c:v>39417</c:v>
                </c:pt>
                <c:pt idx="17">
                  <c:v>39448</c:v>
                </c:pt>
                <c:pt idx="18">
                  <c:v>39479</c:v>
                </c:pt>
                <c:pt idx="19">
                  <c:v>39508</c:v>
                </c:pt>
                <c:pt idx="20">
                  <c:v>39539</c:v>
                </c:pt>
                <c:pt idx="21">
                  <c:v>39569</c:v>
                </c:pt>
                <c:pt idx="22">
                  <c:v>39600</c:v>
                </c:pt>
                <c:pt idx="23">
                  <c:v>39630</c:v>
                </c:pt>
                <c:pt idx="24">
                  <c:v>39661</c:v>
                </c:pt>
                <c:pt idx="25">
                  <c:v>39692</c:v>
                </c:pt>
                <c:pt idx="26">
                  <c:v>39722</c:v>
                </c:pt>
                <c:pt idx="27">
                  <c:v>39753</c:v>
                </c:pt>
                <c:pt idx="28">
                  <c:v>39783</c:v>
                </c:pt>
                <c:pt idx="29">
                  <c:v>39814</c:v>
                </c:pt>
                <c:pt idx="30">
                  <c:v>39845</c:v>
                </c:pt>
                <c:pt idx="31">
                  <c:v>39873</c:v>
                </c:pt>
                <c:pt idx="32">
                  <c:v>39904</c:v>
                </c:pt>
                <c:pt idx="33">
                  <c:v>39934</c:v>
                </c:pt>
                <c:pt idx="34">
                  <c:v>39965</c:v>
                </c:pt>
                <c:pt idx="35">
                  <c:v>39995</c:v>
                </c:pt>
                <c:pt idx="36">
                  <c:v>40026</c:v>
                </c:pt>
                <c:pt idx="37">
                  <c:v>40057</c:v>
                </c:pt>
                <c:pt idx="38">
                  <c:v>40087</c:v>
                </c:pt>
                <c:pt idx="39">
                  <c:v>40118</c:v>
                </c:pt>
                <c:pt idx="40">
                  <c:v>40148</c:v>
                </c:pt>
                <c:pt idx="41">
                  <c:v>40179</c:v>
                </c:pt>
                <c:pt idx="42">
                  <c:v>40210</c:v>
                </c:pt>
                <c:pt idx="43">
                  <c:v>40238</c:v>
                </c:pt>
                <c:pt idx="44">
                  <c:v>40269</c:v>
                </c:pt>
                <c:pt idx="45">
                  <c:v>40299</c:v>
                </c:pt>
                <c:pt idx="46">
                  <c:v>40330</c:v>
                </c:pt>
                <c:pt idx="47">
                  <c:v>40360</c:v>
                </c:pt>
                <c:pt idx="48">
                  <c:v>40391</c:v>
                </c:pt>
                <c:pt idx="49">
                  <c:v>40422</c:v>
                </c:pt>
                <c:pt idx="50">
                  <c:v>40452</c:v>
                </c:pt>
                <c:pt idx="51">
                  <c:v>40483</c:v>
                </c:pt>
                <c:pt idx="52">
                  <c:v>40513</c:v>
                </c:pt>
                <c:pt idx="53">
                  <c:v>40544</c:v>
                </c:pt>
                <c:pt idx="54">
                  <c:v>40575</c:v>
                </c:pt>
                <c:pt idx="55">
                  <c:v>40603</c:v>
                </c:pt>
                <c:pt idx="56">
                  <c:v>40634</c:v>
                </c:pt>
                <c:pt idx="57">
                  <c:v>40664</c:v>
                </c:pt>
                <c:pt idx="58">
                  <c:v>40695</c:v>
                </c:pt>
                <c:pt idx="59">
                  <c:v>40725</c:v>
                </c:pt>
                <c:pt idx="60">
                  <c:v>40756</c:v>
                </c:pt>
                <c:pt idx="61">
                  <c:v>40787</c:v>
                </c:pt>
                <c:pt idx="62">
                  <c:v>40817</c:v>
                </c:pt>
                <c:pt idx="63">
                  <c:v>40848</c:v>
                </c:pt>
                <c:pt idx="64">
                  <c:v>40878</c:v>
                </c:pt>
                <c:pt idx="65">
                  <c:v>40909</c:v>
                </c:pt>
                <c:pt idx="66">
                  <c:v>40940</c:v>
                </c:pt>
                <c:pt idx="67">
                  <c:v>40969</c:v>
                </c:pt>
                <c:pt idx="68">
                  <c:v>41000</c:v>
                </c:pt>
                <c:pt idx="69">
                  <c:v>41030</c:v>
                </c:pt>
                <c:pt idx="70" formatCode="yyyy/mm/dd">
                  <c:v>41061</c:v>
                </c:pt>
                <c:pt idx="71">
                  <c:v>41091</c:v>
                </c:pt>
                <c:pt idx="72">
                  <c:v>41122</c:v>
                </c:pt>
                <c:pt idx="73">
                  <c:v>41153</c:v>
                </c:pt>
                <c:pt idx="74">
                  <c:v>41183</c:v>
                </c:pt>
                <c:pt idx="75">
                  <c:v>41214</c:v>
                </c:pt>
                <c:pt idx="76">
                  <c:v>41244</c:v>
                </c:pt>
                <c:pt idx="77">
                  <c:v>41275</c:v>
                </c:pt>
                <c:pt idx="78">
                  <c:v>41306</c:v>
                </c:pt>
                <c:pt idx="79">
                  <c:v>41334</c:v>
                </c:pt>
                <c:pt idx="80">
                  <c:v>41365</c:v>
                </c:pt>
                <c:pt idx="81">
                  <c:v>41395</c:v>
                </c:pt>
                <c:pt idx="82">
                  <c:v>41426</c:v>
                </c:pt>
                <c:pt idx="83">
                  <c:v>41456</c:v>
                </c:pt>
                <c:pt idx="84">
                  <c:v>41487</c:v>
                </c:pt>
              </c:numCache>
            </c:numRef>
          </c:cat>
          <c:val>
            <c:numRef>
              <c:f>Sheet1!$D$13:$D$97</c:f>
              <c:numCache>
                <c:formatCode>General</c:formatCode>
                <c:ptCount val="85"/>
                <c:pt idx="0">
                  <c:v>-0.4</c:v>
                </c:pt>
                <c:pt idx="1">
                  <c:v>-0.60000000000000053</c:v>
                </c:pt>
                <c:pt idx="2">
                  <c:v>-0.4</c:v>
                </c:pt>
                <c:pt idx="3">
                  <c:v>-0.5</c:v>
                </c:pt>
                <c:pt idx="4">
                  <c:v>-1</c:v>
                </c:pt>
                <c:pt idx="5">
                  <c:v>-0.70000000000000051</c:v>
                </c:pt>
                <c:pt idx="6">
                  <c:v>-1.1000000000000001</c:v>
                </c:pt>
                <c:pt idx="7">
                  <c:v>-1.3</c:v>
                </c:pt>
                <c:pt idx="8">
                  <c:v>-1</c:v>
                </c:pt>
                <c:pt idx="9">
                  <c:v>-0.8</c:v>
                </c:pt>
                <c:pt idx="10">
                  <c:v>-0.9</c:v>
                </c:pt>
                <c:pt idx="11">
                  <c:v>-0.30000000000000027</c:v>
                </c:pt>
                <c:pt idx="12">
                  <c:v>-0.60000000000000053</c:v>
                </c:pt>
                <c:pt idx="13">
                  <c:v>-0.4</c:v>
                </c:pt>
                <c:pt idx="14">
                  <c:v>-0.9</c:v>
                </c:pt>
                <c:pt idx="15">
                  <c:v>-0.9</c:v>
                </c:pt>
                <c:pt idx="16">
                  <c:v>-0.60000000000000053</c:v>
                </c:pt>
                <c:pt idx="17">
                  <c:v>-0.60000000000000053</c:v>
                </c:pt>
                <c:pt idx="18">
                  <c:v>-0.60000000000000053</c:v>
                </c:pt>
                <c:pt idx="19">
                  <c:v>-0.30000000000000027</c:v>
                </c:pt>
                <c:pt idx="20">
                  <c:v>-0.70000000000000051</c:v>
                </c:pt>
                <c:pt idx="21">
                  <c:v>-0.8</c:v>
                </c:pt>
                <c:pt idx="22">
                  <c:v>-1.1000000000000001</c:v>
                </c:pt>
                <c:pt idx="23">
                  <c:v>-1.5</c:v>
                </c:pt>
                <c:pt idx="24">
                  <c:v>-1.1000000000000001</c:v>
                </c:pt>
                <c:pt idx="25">
                  <c:v>-1.3</c:v>
                </c:pt>
                <c:pt idx="26">
                  <c:v>-0.60000000000000053</c:v>
                </c:pt>
                <c:pt idx="27">
                  <c:v>0.60000000000000053</c:v>
                </c:pt>
                <c:pt idx="28">
                  <c:v>2.7</c:v>
                </c:pt>
                <c:pt idx="29">
                  <c:v>2.9</c:v>
                </c:pt>
                <c:pt idx="30">
                  <c:v>3</c:v>
                </c:pt>
                <c:pt idx="31">
                  <c:v>3.4</c:v>
                </c:pt>
                <c:pt idx="32">
                  <c:v>2.9</c:v>
                </c:pt>
                <c:pt idx="33">
                  <c:v>2.7</c:v>
                </c:pt>
                <c:pt idx="34">
                  <c:v>3.1</c:v>
                </c:pt>
                <c:pt idx="35">
                  <c:v>2.4</c:v>
                </c:pt>
                <c:pt idx="36">
                  <c:v>2.6</c:v>
                </c:pt>
                <c:pt idx="37">
                  <c:v>3.2</c:v>
                </c:pt>
                <c:pt idx="38">
                  <c:v>2.8</c:v>
                </c:pt>
                <c:pt idx="39">
                  <c:v>1.4</c:v>
                </c:pt>
                <c:pt idx="40">
                  <c:v>-0.9</c:v>
                </c:pt>
                <c:pt idx="41">
                  <c:v>-1.9000000000000001</c:v>
                </c:pt>
                <c:pt idx="42">
                  <c:v>-1.9000000000000001</c:v>
                </c:pt>
                <c:pt idx="43">
                  <c:v>-2.5</c:v>
                </c:pt>
                <c:pt idx="44">
                  <c:v>-3.3</c:v>
                </c:pt>
                <c:pt idx="45">
                  <c:v>-3.1</c:v>
                </c:pt>
                <c:pt idx="46">
                  <c:v>-3</c:v>
                </c:pt>
                <c:pt idx="47">
                  <c:v>-2.8</c:v>
                </c:pt>
                <c:pt idx="48">
                  <c:v>-2.7</c:v>
                </c:pt>
                <c:pt idx="49">
                  <c:v>-2.6</c:v>
                </c:pt>
                <c:pt idx="50">
                  <c:v>-2.5</c:v>
                </c:pt>
                <c:pt idx="51">
                  <c:v>-2.6</c:v>
                </c:pt>
                <c:pt idx="52">
                  <c:v>-2.7</c:v>
                </c:pt>
                <c:pt idx="53">
                  <c:v>-2.6</c:v>
                </c:pt>
                <c:pt idx="54">
                  <c:v>-3</c:v>
                </c:pt>
                <c:pt idx="55">
                  <c:v>-2.8</c:v>
                </c:pt>
                <c:pt idx="56">
                  <c:v>-2.7</c:v>
                </c:pt>
                <c:pt idx="57">
                  <c:v>-2.7</c:v>
                </c:pt>
                <c:pt idx="58">
                  <c:v>-2.5</c:v>
                </c:pt>
                <c:pt idx="59">
                  <c:v>-2.5</c:v>
                </c:pt>
                <c:pt idx="60">
                  <c:v>-2.8</c:v>
                </c:pt>
                <c:pt idx="61">
                  <c:v>-3.2</c:v>
                </c:pt>
                <c:pt idx="62">
                  <c:v>-3.1</c:v>
                </c:pt>
                <c:pt idx="63">
                  <c:v>-2.7</c:v>
                </c:pt>
                <c:pt idx="64">
                  <c:v>-2.2999999999999998</c:v>
                </c:pt>
                <c:pt idx="65">
                  <c:v>-0.9</c:v>
                </c:pt>
                <c:pt idx="66">
                  <c:v>-0.70000000000000051</c:v>
                </c:pt>
                <c:pt idx="67">
                  <c:v>-0.60000000000000053</c:v>
                </c:pt>
                <c:pt idx="68">
                  <c:v>-0.70000000000000051</c:v>
                </c:pt>
                <c:pt idx="69">
                  <c:v>-0.60000000000000053</c:v>
                </c:pt>
                <c:pt idx="70">
                  <c:v>-0.30000000000000027</c:v>
                </c:pt>
                <c:pt idx="71">
                  <c:v>-0.70000000000000051</c:v>
                </c:pt>
                <c:pt idx="72">
                  <c:v>-0.4</c:v>
                </c:pt>
                <c:pt idx="73">
                  <c:v>-0.1</c:v>
                </c:pt>
                <c:pt idx="74">
                  <c:v>-1.2</c:v>
                </c:pt>
                <c:pt idx="75">
                  <c:v>-1</c:v>
                </c:pt>
                <c:pt idx="76">
                  <c:v>-1.1000000000000001</c:v>
                </c:pt>
                <c:pt idx="77">
                  <c:v>-0.8</c:v>
                </c:pt>
                <c:pt idx="78">
                  <c:v>-0.70000000000000051</c:v>
                </c:pt>
                <c:pt idx="79">
                  <c:v>-0.8</c:v>
                </c:pt>
                <c:pt idx="80">
                  <c:v>-0.4</c:v>
                </c:pt>
                <c:pt idx="81">
                  <c:v>-0.60000000000000053</c:v>
                </c:pt>
                <c:pt idx="82">
                  <c:v>-0.8</c:v>
                </c:pt>
                <c:pt idx="83">
                  <c:v>-0.60000000000000053</c:v>
                </c:pt>
                <c:pt idx="84">
                  <c:v>-0.8</c:v>
                </c:pt>
              </c:numCache>
            </c:numRef>
          </c:val>
        </c:ser>
        <c:marker val="1"/>
        <c:axId val="69959040"/>
        <c:axId val="69969024"/>
      </c:lineChart>
      <c:dateAx>
        <c:axId val="69959040"/>
        <c:scaling>
          <c:orientation val="minMax"/>
        </c:scaling>
        <c:axPos val="b"/>
        <c:numFmt formatCode="mmm/yy" sourceLinked="1"/>
        <c:majorTickMark val="none"/>
        <c:tickLblPos val="nextTo"/>
        <c:spPr>
          <a:noFill/>
          <a:ln w="41275">
            <a:solidFill>
              <a:schemeClr val="tx1">
                <a:lumMod val="95000"/>
                <a:lumOff val="5000"/>
              </a:schemeClr>
            </a:solidFill>
          </a:ln>
        </c:spPr>
        <c:crossAx val="69969024"/>
        <c:crosses val="autoZero"/>
        <c:auto val="1"/>
        <c:lblOffset val="100"/>
      </c:dateAx>
      <c:valAx>
        <c:axId val="69969024"/>
        <c:scaling>
          <c:orientation val="minMax"/>
        </c:scaling>
        <c:axPos val="l"/>
        <c:numFmt formatCode="General" sourceLinked="1"/>
        <c:majorTickMark val="none"/>
        <c:tickLblPos val="nextTo"/>
        <c:spPr>
          <a:ln w="38100">
            <a:solidFill>
              <a:schemeClr val="tx1">
                <a:lumMod val="95000"/>
                <a:lumOff val="5000"/>
              </a:schemeClr>
            </a:solidFill>
          </a:ln>
        </c:spPr>
        <c:crossAx val="69959040"/>
        <c:crosses val="autoZero"/>
        <c:crossBetween val="between"/>
      </c:valAx>
    </c:plotArea>
    <c:legend>
      <c:legendPos val="b"/>
      <c:layout/>
    </c:legend>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style val="3"/>
  <c:chart>
    <c:autoTitleDeleted val="1"/>
    <c:plotArea>
      <c:layout/>
      <c:barChart>
        <c:barDir val="col"/>
        <c:grouping val="clustered"/>
        <c:ser>
          <c:idx val="0"/>
          <c:order val="0"/>
          <c:tx>
            <c:strRef>
              <c:f>'old chart'!$A$24</c:f>
              <c:strCache>
                <c:ptCount val="1"/>
                <c:pt idx="0">
                  <c:v>Annual change in public sector employment (headcount): 1999 to 2010</c:v>
                </c:pt>
              </c:strCache>
            </c:strRef>
          </c:tx>
          <c:cat>
            <c:numRef>
              <c:f>'old chart'!$A$52:$A$72</c:f>
              <c:numCache>
                <c:formatCode>General</c:formatCode>
                <c:ptCount val="21"/>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numCache>
            </c:numRef>
          </c:cat>
          <c:val>
            <c:numRef>
              <c:f>'old chart'!$B$52:$B$72</c:f>
              <c:numCache>
                <c:formatCode>General</c:formatCode>
                <c:ptCount val="21"/>
                <c:pt idx="0">
                  <c:v>-75</c:v>
                </c:pt>
                <c:pt idx="1">
                  <c:v>-311</c:v>
                </c:pt>
                <c:pt idx="2">
                  <c:v>-163</c:v>
                </c:pt>
                <c:pt idx="3">
                  <c:v>-64</c:v>
                </c:pt>
                <c:pt idx="4">
                  <c:v>-100</c:v>
                </c:pt>
                <c:pt idx="5">
                  <c:v>-94</c:v>
                </c:pt>
                <c:pt idx="6">
                  <c:v>-12</c:v>
                </c:pt>
                <c:pt idx="7">
                  <c:v>30</c:v>
                </c:pt>
                <c:pt idx="8">
                  <c:v>81</c:v>
                </c:pt>
                <c:pt idx="9">
                  <c:v>92</c:v>
                </c:pt>
                <c:pt idx="10">
                  <c:v>108</c:v>
                </c:pt>
                <c:pt idx="11">
                  <c:v>163</c:v>
                </c:pt>
                <c:pt idx="12">
                  <c:v>117</c:v>
                </c:pt>
                <c:pt idx="13">
                  <c:v>103</c:v>
                </c:pt>
                <c:pt idx="14">
                  <c:v>-37</c:v>
                </c:pt>
                <c:pt idx="15">
                  <c:v>-56</c:v>
                </c:pt>
                <c:pt idx="16">
                  <c:v>-19</c:v>
                </c:pt>
                <c:pt idx="17">
                  <c:v>61</c:v>
                </c:pt>
                <c:pt idx="18">
                  <c:v>2</c:v>
                </c:pt>
                <c:pt idx="19">
                  <c:v>-186</c:v>
                </c:pt>
                <c:pt idx="20">
                  <c:v>-313</c:v>
                </c:pt>
              </c:numCache>
            </c:numRef>
          </c:val>
        </c:ser>
        <c:gapWidth val="75"/>
        <c:overlap val="-25"/>
        <c:axId val="70306432"/>
        <c:axId val="68489600"/>
      </c:barChart>
      <c:catAx>
        <c:axId val="70306432"/>
        <c:scaling>
          <c:orientation val="minMax"/>
        </c:scaling>
        <c:axPos val="b"/>
        <c:numFmt formatCode="General" sourceLinked="1"/>
        <c:majorTickMark val="none"/>
        <c:tickLblPos val="nextTo"/>
        <c:crossAx val="68489600"/>
        <c:crosses val="autoZero"/>
        <c:auto val="1"/>
        <c:lblAlgn val="ctr"/>
        <c:lblOffset val="100"/>
      </c:catAx>
      <c:valAx>
        <c:axId val="68489600"/>
        <c:scaling>
          <c:orientation val="minMax"/>
        </c:scaling>
        <c:axPos val="l"/>
        <c:majorGridlines/>
        <c:title>
          <c:tx>
            <c:rich>
              <a:bodyPr rot="-5400000" vert="horz"/>
              <a:lstStyle/>
              <a:p>
                <a:pPr>
                  <a:defRPr/>
                </a:pPr>
                <a:r>
                  <a:rPr lang="en-GB"/>
                  <a:t>Annual</a:t>
                </a:r>
                <a:r>
                  <a:rPr lang="en-GB" baseline="0"/>
                  <a:t> headcout change (thousands)</a:t>
                </a:r>
                <a:endParaRPr lang="en-GB"/>
              </a:p>
            </c:rich>
          </c:tx>
          <c:layout/>
        </c:title>
        <c:numFmt formatCode="General" sourceLinked="1"/>
        <c:majorTickMark val="none"/>
        <c:tickLblPos val="nextTo"/>
        <c:spPr>
          <a:ln w="9525">
            <a:solidFill>
              <a:schemeClr val="accent1"/>
            </a:solidFill>
          </a:ln>
        </c:spPr>
        <c:crossAx val="70306432"/>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chart>
    <c:title>
      <c:layout/>
    </c:title>
    <c:plotArea>
      <c:layout/>
      <c:lineChart>
        <c:grouping val="standard"/>
        <c:ser>
          <c:idx val="0"/>
          <c:order val="0"/>
          <c:tx>
            <c:strRef>
              <c:f>Sheet1!$C$1:$C$4</c:f>
              <c:strCache>
                <c:ptCount val="1"/>
                <c:pt idx="0">
                  <c:v>Business investment Chained volume measure, seasonally adjusted NPEL</c:v>
                </c:pt>
              </c:strCache>
            </c:strRef>
          </c:tx>
          <c:marker>
            <c:symbol val="none"/>
          </c:marker>
          <c:cat>
            <c:strRef>
              <c:f>Sheet1!$B$5:$B$34</c:f>
              <c:strCache>
                <c:ptCount val="30"/>
                <c:pt idx="1">
                  <c:v>2007 Q3</c:v>
                </c:pt>
                <c:pt idx="2">
                  <c:v>2007 Q4</c:v>
                </c:pt>
                <c:pt idx="3">
                  <c:v>2008 Q1</c:v>
                </c:pt>
                <c:pt idx="4">
                  <c:v>2008 Q2</c:v>
                </c:pt>
                <c:pt idx="5">
                  <c:v>2008 Q3</c:v>
                </c:pt>
                <c:pt idx="6">
                  <c:v>2008 Q4</c:v>
                </c:pt>
                <c:pt idx="7">
                  <c:v>2009 Q1</c:v>
                </c:pt>
                <c:pt idx="8">
                  <c:v>2009 Q2</c:v>
                </c:pt>
                <c:pt idx="9">
                  <c:v>2009 Q3</c:v>
                </c:pt>
                <c:pt idx="10">
                  <c:v>2009 Q4</c:v>
                </c:pt>
                <c:pt idx="11">
                  <c:v>2010 Q1</c:v>
                </c:pt>
                <c:pt idx="12">
                  <c:v>2010 Q2</c:v>
                </c:pt>
                <c:pt idx="13">
                  <c:v>2010 Q3</c:v>
                </c:pt>
                <c:pt idx="14">
                  <c:v>2010 Q4</c:v>
                </c:pt>
                <c:pt idx="15">
                  <c:v>2011 Q1</c:v>
                </c:pt>
                <c:pt idx="16">
                  <c:v>2011 Q2</c:v>
                </c:pt>
                <c:pt idx="17">
                  <c:v>2011 Q3</c:v>
                </c:pt>
                <c:pt idx="18">
                  <c:v>2011 Q4</c:v>
                </c:pt>
                <c:pt idx="19">
                  <c:v>2012 Q1</c:v>
                </c:pt>
                <c:pt idx="20">
                  <c:v>2012 Q2</c:v>
                </c:pt>
                <c:pt idx="21">
                  <c:v>2012 Q3</c:v>
                </c:pt>
                <c:pt idx="22">
                  <c:v>2012 Q4</c:v>
                </c:pt>
                <c:pt idx="23">
                  <c:v>2013 Q1</c:v>
                </c:pt>
                <c:pt idx="24">
                  <c:v>2013 Q2</c:v>
                </c:pt>
                <c:pt idx="25">
                  <c:v>2013 Q3</c:v>
                </c:pt>
                <c:pt idx="27">
                  <c:v>Source: Office for National Statistics</c:v>
                </c:pt>
                <c:pt idx="29">
                  <c:v>£ million</c:v>
                </c:pt>
              </c:strCache>
            </c:strRef>
          </c:cat>
          <c:val>
            <c:numRef>
              <c:f>Sheet1!$C$5:$C$34</c:f>
              <c:numCache>
                <c:formatCode>General</c:formatCode>
                <c:ptCount val="30"/>
                <c:pt idx="1">
                  <c:v>34622</c:v>
                </c:pt>
                <c:pt idx="2">
                  <c:v>34203</c:v>
                </c:pt>
                <c:pt idx="3">
                  <c:v>39484</c:v>
                </c:pt>
                <c:pt idx="4">
                  <c:v>37473</c:v>
                </c:pt>
                <c:pt idx="5">
                  <c:v>33969</c:v>
                </c:pt>
                <c:pt idx="6">
                  <c:v>30329</c:v>
                </c:pt>
                <c:pt idx="7">
                  <c:v>31370</c:v>
                </c:pt>
                <c:pt idx="8">
                  <c:v>31827</c:v>
                </c:pt>
                <c:pt idx="9">
                  <c:v>27580</c:v>
                </c:pt>
                <c:pt idx="10">
                  <c:v>28997</c:v>
                </c:pt>
                <c:pt idx="11">
                  <c:v>32046</c:v>
                </c:pt>
                <c:pt idx="12">
                  <c:v>28813</c:v>
                </c:pt>
                <c:pt idx="13">
                  <c:v>31305</c:v>
                </c:pt>
                <c:pt idx="14">
                  <c:v>29689</c:v>
                </c:pt>
                <c:pt idx="15">
                  <c:v>28125</c:v>
                </c:pt>
                <c:pt idx="16">
                  <c:v>31571</c:v>
                </c:pt>
                <c:pt idx="17">
                  <c:v>30471</c:v>
                </c:pt>
                <c:pt idx="18">
                  <c:v>30096</c:v>
                </c:pt>
                <c:pt idx="19">
                  <c:v>32096</c:v>
                </c:pt>
                <c:pt idx="20">
                  <c:v>31333</c:v>
                </c:pt>
                <c:pt idx="21">
                  <c:v>31027</c:v>
                </c:pt>
                <c:pt idx="22">
                  <c:v>28980</c:v>
                </c:pt>
                <c:pt idx="23">
                  <c:v>29461</c:v>
                </c:pt>
                <c:pt idx="24">
                  <c:v>28675</c:v>
                </c:pt>
                <c:pt idx="25">
                  <c:v>29087</c:v>
                </c:pt>
              </c:numCache>
            </c:numRef>
          </c:val>
        </c:ser>
        <c:marker val="1"/>
        <c:axId val="68522368"/>
        <c:axId val="68523904"/>
      </c:lineChart>
      <c:catAx>
        <c:axId val="68522368"/>
        <c:scaling>
          <c:orientation val="minMax"/>
        </c:scaling>
        <c:axPos val="b"/>
        <c:tickLblPos val="nextTo"/>
        <c:crossAx val="68523904"/>
        <c:crosses val="autoZero"/>
        <c:auto val="1"/>
        <c:lblAlgn val="ctr"/>
        <c:lblOffset val="100"/>
      </c:catAx>
      <c:valAx>
        <c:axId val="68523904"/>
        <c:scaling>
          <c:orientation val="minMax"/>
        </c:scaling>
        <c:axPos val="l"/>
        <c:majorGridlines/>
        <c:numFmt formatCode="General" sourceLinked="1"/>
        <c:tickLblPos val="nextTo"/>
        <c:crossAx val="68522368"/>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sz="1800">
                <a:solidFill>
                  <a:schemeClr val="tx1"/>
                </a:solidFill>
                <a:latin typeface="Knowledge Medium" pitchFamily="34" charset="0"/>
              </a:defRPr>
            </a:pPr>
            <a:r>
              <a:rPr lang="en-GB" sz="1800" dirty="0">
                <a:solidFill>
                  <a:schemeClr val="tx1"/>
                </a:solidFill>
                <a:latin typeface="Knowledge Medium" pitchFamily="34" charset="0"/>
              </a:rPr>
              <a:t>Pay expectations for </a:t>
            </a:r>
            <a:r>
              <a:rPr lang="en-GB" sz="1800" dirty="0" smtClean="0">
                <a:solidFill>
                  <a:schemeClr val="tx1"/>
                </a:solidFill>
                <a:latin typeface="Knowledge Medium" pitchFamily="34" charset="0"/>
              </a:rPr>
              <a:t>2014 </a:t>
            </a:r>
            <a:r>
              <a:rPr lang="en-GB" sz="1800" dirty="0">
                <a:solidFill>
                  <a:schemeClr val="tx1"/>
                </a:solidFill>
                <a:latin typeface="Knowledge Medium" pitchFamily="34" charset="0"/>
              </a:rPr>
              <a:t>relative to </a:t>
            </a:r>
            <a:r>
              <a:rPr lang="en-GB" sz="1800" dirty="0" smtClean="0">
                <a:solidFill>
                  <a:schemeClr val="tx1"/>
                </a:solidFill>
                <a:latin typeface="Knowledge Medium" pitchFamily="34" charset="0"/>
              </a:rPr>
              <a:t>2013</a:t>
            </a:r>
            <a:r>
              <a:rPr lang="en-GB" sz="1800" baseline="0" dirty="0" smtClean="0">
                <a:solidFill>
                  <a:schemeClr val="tx1"/>
                </a:solidFill>
                <a:latin typeface="Knowledge Medium" pitchFamily="34" charset="0"/>
              </a:rPr>
              <a:t> </a:t>
            </a:r>
            <a:r>
              <a:rPr lang="en-GB" sz="1800" baseline="0" dirty="0">
                <a:solidFill>
                  <a:schemeClr val="tx1"/>
                </a:solidFill>
                <a:latin typeface="Knowledge Medium" pitchFamily="34" charset="0"/>
              </a:rPr>
              <a:t>awards</a:t>
            </a:r>
            <a:endParaRPr lang="en-GB" sz="1800" dirty="0">
              <a:solidFill>
                <a:schemeClr val="tx1"/>
              </a:solidFill>
              <a:latin typeface="Knowledge Medium" pitchFamily="34" charset="0"/>
            </a:endParaRPr>
          </a:p>
        </c:rich>
      </c:tx>
      <c:layout/>
    </c:title>
    <c:plotArea>
      <c:layout/>
      <c:pieChart>
        <c:varyColors val="1"/>
        <c:ser>
          <c:idx val="0"/>
          <c:order val="0"/>
          <c:spPr>
            <a:gradFill>
              <a:gsLst>
                <a:gs pos="0">
                  <a:srgbClr val="FFFF00"/>
                </a:gs>
                <a:gs pos="50000">
                  <a:srgbClr val="9CB86E"/>
                </a:gs>
                <a:gs pos="100000">
                  <a:srgbClr val="156B13"/>
                </a:gs>
              </a:gsLst>
              <a:lin ang="5400000" scaled="0"/>
            </a:gradFill>
            <a:ln>
              <a:solidFill>
                <a:schemeClr val="tx1"/>
              </a:solidFill>
            </a:ln>
          </c:spPr>
          <c:dLbls>
            <c:dLbl>
              <c:idx val="0"/>
              <c:layout>
                <c:manualLayout>
                  <c:x val="-0.15056434940660268"/>
                  <c:y val="9.3762006576213169E-2"/>
                </c:manualLayout>
              </c:layout>
              <c:tx>
                <c:rich>
                  <a:bodyPr/>
                  <a:lstStyle/>
                  <a:p>
                    <a:r>
                      <a:rPr lang="en-US" dirty="0" smtClean="0">
                        <a:solidFill>
                          <a:schemeClr val="tx1"/>
                        </a:solidFill>
                      </a:rPr>
                      <a:t>27%</a:t>
                    </a:r>
                    <a:endParaRPr lang="en-US" dirty="0">
                      <a:solidFill>
                        <a:schemeClr val="tx1"/>
                      </a:solidFill>
                    </a:endParaRPr>
                  </a:p>
                </c:rich>
              </c:tx>
              <c:dLblPos val="bestFit"/>
              <c:showVal val="1"/>
            </c:dLbl>
            <c:dLbl>
              <c:idx val="1"/>
              <c:layout>
                <c:manualLayout>
                  <c:x val="-0.11301946954549298"/>
                  <c:y val="-6.2950561131031868E-2"/>
                </c:manualLayout>
              </c:layout>
              <c:tx>
                <c:rich>
                  <a:bodyPr/>
                  <a:lstStyle/>
                  <a:p>
                    <a:r>
                      <a:rPr lang="en-US" dirty="0" smtClean="0">
                        <a:solidFill>
                          <a:schemeClr val="tx1"/>
                        </a:solidFill>
                      </a:rPr>
                      <a:t>9%</a:t>
                    </a:r>
                    <a:endParaRPr lang="en-US" dirty="0">
                      <a:solidFill>
                        <a:schemeClr val="tx1"/>
                      </a:solidFill>
                    </a:endParaRPr>
                  </a:p>
                </c:rich>
              </c:tx>
              <c:dLblPos val="bestFit"/>
              <c:showVal val="1"/>
            </c:dLbl>
            <c:dLbl>
              <c:idx val="2"/>
              <c:layout>
                <c:manualLayout>
                  <c:x val="0.11547315081398025"/>
                  <c:y val="-0.16358393947854155"/>
                </c:manualLayout>
              </c:layout>
              <c:tx>
                <c:rich>
                  <a:bodyPr/>
                  <a:lstStyle/>
                  <a:p>
                    <a:r>
                      <a:rPr lang="en-US" smtClean="0">
                        <a:solidFill>
                          <a:schemeClr val="tx1"/>
                        </a:solidFill>
                      </a:rPr>
                      <a:t>64%</a:t>
                    </a:r>
                    <a:endParaRPr lang="en-US" dirty="0">
                      <a:solidFill>
                        <a:schemeClr val="tx1"/>
                      </a:solidFill>
                    </a:endParaRPr>
                  </a:p>
                </c:rich>
              </c:tx>
              <c:dLblPos val="bestFit"/>
              <c:showVal val="1"/>
            </c:dLbl>
            <c:txPr>
              <a:bodyPr/>
              <a:lstStyle/>
              <a:p>
                <a:pPr>
                  <a:defRPr>
                    <a:solidFill>
                      <a:schemeClr val="tx1"/>
                    </a:solidFill>
                  </a:defRPr>
                </a:pPr>
                <a:endParaRPr lang="en-US"/>
              </a:p>
            </c:txPr>
            <c:dLblPos val="ctr"/>
            <c:showVal val="1"/>
            <c:showLeaderLines val="1"/>
          </c:dLbls>
          <c:cat>
            <c:strRef>
              <c:f>Sheet1!$A$1:$A$3</c:f>
              <c:strCache>
                <c:ptCount val="3"/>
                <c:pt idx="0">
                  <c:v>Higher</c:v>
                </c:pt>
                <c:pt idx="1">
                  <c:v>Lower </c:v>
                </c:pt>
                <c:pt idx="2">
                  <c:v>The same</c:v>
                </c:pt>
              </c:strCache>
            </c:strRef>
          </c:cat>
          <c:val>
            <c:numRef>
              <c:f>Sheet1!$B$1:$B$3</c:f>
              <c:numCache>
                <c:formatCode>0.0%</c:formatCode>
                <c:ptCount val="3"/>
                <c:pt idx="0">
                  <c:v>0.27272727272727282</c:v>
                </c:pt>
                <c:pt idx="1">
                  <c:v>9.0909090909091064E-2</c:v>
                </c:pt>
                <c:pt idx="2">
                  <c:v>0.63636363636363913</c:v>
                </c:pt>
              </c:numCache>
            </c:numRef>
          </c:val>
        </c:ser>
        <c:dLbls>
          <c:showVal val="1"/>
        </c:dLbls>
        <c:firstSliceAng val="0"/>
      </c:pieChart>
    </c:plotArea>
    <c:plotVisOnly val="1"/>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GB" sz="1200"/>
              <a:t>'Very</a:t>
            </a:r>
            <a:r>
              <a:rPr lang="en-GB" sz="1200" baseline="0"/>
              <a:t> important' or 'important' issues for reward strategies in 2014</a:t>
            </a:r>
            <a:endParaRPr lang="en-GB" sz="1200"/>
          </a:p>
        </c:rich>
      </c:tx>
      <c:layout/>
    </c:title>
    <c:plotArea>
      <c:layout/>
      <c:barChart>
        <c:barDir val="col"/>
        <c:grouping val="clustered"/>
        <c:ser>
          <c:idx val="0"/>
          <c:order val="0"/>
          <c:spPr>
            <a:solidFill>
              <a:srgbClr val="00B050"/>
            </a:solidFill>
            <a:ln>
              <a:solidFill>
                <a:srgbClr val="4B4B4B">
                  <a:lumMod val="95000"/>
                  <a:lumOff val="5000"/>
                </a:srgbClr>
              </a:solidFill>
            </a:ln>
          </c:spPr>
          <c:dLbls>
            <c:showVal val="1"/>
          </c:dLbls>
          <c:cat>
            <c:strRef>
              <c:f>'Reward strategy'!$M$12:$M$18</c:f>
              <c:strCache>
                <c:ptCount val="7"/>
                <c:pt idx="0">
                  <c:v>Recruiting/retaining key staff </c:v>
                </c:pt>
                <c:pt idx="1">
                  <c:v>Employee engagement and motivation </c:v>
                </c:pt>
                <c:pt idx="2">
                  <c:v>Keeping labour costs in check </c:v>
                </c:pt>
                <c:pt idx="3">
                  <c:v>Making sure pay is aligned with market</c:v>
                </c:pt>
                <c:pt idx="4">
                  <c:v>Dealing with skills shortages and/or anomalies</c:v>
                </c:pt>
                <c:pt idx="5">
                  <c:v>Linking pay to productivity</c:v>
                </c:pt>
                <c:pt idx="6">
                  <c:v>Aligning pay rises with inflation</c:v>
                </c:pt>
              </c:strCache>
            </c:strRef>
          </c:cat>
          <c:val>
            <c:numRef>
              <c:f>'Reward strategy'!$N$12:$N$18</c:f>
              <c:numCache>
                <c:formatCode>0%</c:formatCode>
                <c:ptCount val="7"/>
                <c:pt idx="0">
                  <c:v>0.96000000000000063</c:v>
                </c:pt>
                <c:pt idx="1">
                  <c:v>0.92</c:v>
                </c:pt>
                <c:pt idx="2">
                  <c:v>0.88</c:v>
                </c:pt>
                <c:pt idx="3">
                  <c:v>0.76000000000000201</c:v>
                </c:pt>
                <c:pt idx="4">
                  <c:v>0.630000000000002</c:v>
                </c:pt>
                <c:pt idx="5">
                  <c:v>0.54</c:v>
                </c:pt>
                <c:pt idx="6">
                  <c:v>0.36000000000000032</c:v>
                </c:pt>
              </c:numCache>
            </c:numRef>
          </c:val>
        </c:ser>
        <c:axId val="70552576"/>
        <c:axId val="70656768"/>
      </c:barChart>
      <c:catAx>
        <c:axId val="70552576"/>
        <c:scaling>
          <c:orientation val="minMax"/>
        </c:scaling>
        <c:axPos val="b"/>
        <c:numFmt formatCode="General" sourceLinked="1"/>
        <c:majorTickMark val="none"/>
        <c:tickLblPos val="nextTo"/>
        <c:crossAx val="70656768"/>
        <c:crosses val="autoZero"/>
        <c:auto val="1"/>
        <c:lblAlgn val="ctr"/>
        <c:lblOffset val="100"/>
      </c:catAx>
      <c:valAx>
        <c:axId val="70656768"/>
        <c:scaling>
          <c:orientation val="minMax"/>
          <c:max val="1"/>
        </c:scaling>
        <c:axPos val="l"/>
        <c:majorGridlines/>
        <c:title>
          <c:tx>
            <c:rich>
              <a:bodyPr/>
              <a:lstStyle/>
              <a:p>
                <a:pPr>
                  <a:defRPr/>
                </a:pPr>
                <a:r>
                  <a:rPr lang="en-US"/>
                  <a:t>% of respondents</a:t>
                </a:r>
              </a:p>
            </c:rich>
          </c:tx>
          <c:layout/>
        </c:title>
        <c:numFmt formatCode="0%" sourceLinked="1"/>
        <c:tickLblPos val="nextTo"/>
        <c:crossAx val="70552576"/>
        <c:crosses val="autoZero"/>
        <c:crossBetween val="between"/>
      </c:valAx>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sz="1400" b="1" i="0" u="none" strike="noStrike" baseline="0">
                <a:solidFill>
                  <a:srgbClr val="000000"/>
                </a:solidFill>
                <a:latin typeface="Calibri"/>
                <a:ea typeface="Calibri"/>
                <a:cs typeface="Calibri"/>
              </a:defRPr>
            </a:pPr>
            <a:r>
              <a:rPr lang="en-GB"/>
              <a:t>Rate and increases in the National Minimum Wage 1999-2012</a:t>
            </a:r>
          </a:p>
        </c:rich>
      </c:tx>
      <c:layout/>
    </c:title>
    <c:plotArea>
      <c:layout>
        <c:manualLayout>
          <c:layoutTarget val="inner"/>
          <c:xMode val="edge"/>
          <c:yMode val="edge"/>
          <c:x val="8.9053099131840174E-2"/>
          <c:y val="0.15453135698978931"/>
          <c:w val="0.79527320448580363"/>
          <c:h val="0.59289552271703638"/>
        </c:manualLayout>
      </c:layout>
      <c:barChart>
        <c:barDir val="col"/>
        <c:grouping val="clustered"/>
        <c:ser>
          <c:idx val="1"/>
          <c:order val="0"/>
          <c:tx>
            <c:v>Adult NMW £ph</c:v>
          </c:tx>
          <c:spPr>
            <a:solidFill>
              <a:schemeClr val="tx1"/>
            </a:solidFill>
          </c:spPr>
          <c:cat>
            <c:numRef>
              <c:f>'Rate &amp; increases'!$A$2:$A$15</c:f>
              <c:numCache>
                <c:formatCode>General</c:formatCod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numCache>
            </c:numRef>
          </c:cat>
          <c:val>
            <c:numRef>
              <c:f>'Rate &amp; increases'!$B$2:$B$15</c:f>
              <c:numCache>
                <c:formatCode>General</c:formatCode>
                <c:ptCount val="14"/>
                <c:pt idx="0">
                  <c:v>3.6</c:v>
                </c:pt>
                <c:pt idx="1">
                  <c:v>3.7</c:v>
                </c:pt>
                <c:pt idx="2">
                  <c:v>4.0999999999999996</c:v>
                </c:pt>
                <c:pt idx="3">
                  <c:v>4.2</c:v>
                </c:pt>
                <c:pt idx="4">
                  <c:v>4.5</c:v>
                </c:pt>
                <c:pt idx="5">
                  <c:v>4.8499999999999996</c:v>
                </c:pt>
                <c:pt idx="6">
                  <c:v>5.05</c:v>
                </c:pt>
                <c:pt idx="7">
                  <c:v>5.35</c:v>
                </c:pt>
                <c:pt idx="8">
                  <c:v>5.52</c:v>
                </c:pt>
                <c:pt idx="9">
                  <c:v>5.73</c:v>
                </c:pt>
                <c:pt idx="10">
                  <c:v>5.8</c:v>
                </c:pt>
                <c:pt idx="11">
                  <c:v>5.9300000000000024</c:v>
                </c:pt>
                <c:pt idx="12">
                  <c:v>6.08</c:v>
                </c:pt>
                <c:pt idx="13">
                  <c:v>6.1899999999999995</c:v>
                </c:pt>
              </c:numCache>
            </c:numRef>
          </c:val>
        </c:ser>
        <c:axId val="70598656"/>
        <c:axId val="70600192"/>
      </c:barChart>
      <c:lineChart>
        <c:grouping val="standard"/>
        <c:ser>
          <c:idx val="2"/>
          <c:order val="1"/>
          <c:tx>
            <c:v>% increase</c:v>
          </c:tx>
          <c:spPr>
            <a:ln w="50800">
              <a:solidFill>
                <a:srgbClr val="00B050"/>
              </a:solidFill>
            </a:ln>
          </c:spPr>
          <c:marker>
            <c:symbol val="none"/>
          </c:marker>
          <c:cat>
            <c:numRef>
              <c:f>'Rate &amp; increases'!$A$2:$A$15</c:f>
              <c:numCache>
                <c:formatCode>General</c:formatCod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numCache>
            </c:numRef>
          </c:cat>
          <c:val>
            <c:numRef>
              <c:f>'Rate &amp; increases'!$C$2:$C$15</c:f>
              <c:numCache>
                <c:formatCode>General</c:formatCode>
                <c:ptCount val="14"/>
                <c:pt idx="1">
                  <c:v>2.8</c:v>
                </c:pt>
                <c:pt idx="2">
                  <c:v>10.8</c:v>
                </c:pt>
                <c:pt idx="3">
                  <c:v>2.4</c:v>
                </c:pt>
                <c:pt idx="4">
                  <c:v>7.1</c:v>
                </c:pt>
                <c:pt idx="5">
                  <c:v>7.8</c:v>
                </c:pt>
                <c:pt idx="6">
                  <c:v>4.0999999999999996</c:v>
                </c:pt>
                <c:pt idx="7">
                  <c:v>5.9</c:v>
                </c:pt>
                <c:pt idx="8">
                  <c:v>3.2</c:v>
                </c:pt>
                <c:pt idx="9">
                  <c:v>3.8</c:v>
                </c:pt>
                <c:pt idx="10">
                  <c:v>1.2</c:v>
                </c:pt>
                <c:pt idx="11">
                  <c:v>2.2000000000000002</c:v>
                </c:pt>
                <c:pt idx="12">
                  <c:v>2.5</c:v>
                </c:pt>
                <c:pt idx="13">
                  <c:v>1.8</c:v>
                </c:pt>
              </c:numCache>
            </c:numRef>
          </c:val>
        </c:ser>
        <c:marker val="1"/>
        <c:axId val="70602112"/>
        <c:axId val="70608000"/>
      </c:lineChart>
      <c:catAx>
        <c:axId val="70598656"/>
        <c:scaling>
          <c:orientation val="minMax"/>
        </c:scaling>
        <c:axPos val="b"/>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70600192"/>
        <c:crosses val="autoZero"/>
        <c:auto val="1"/>
        <c:lblAlgn val="ctr"/>
        <c:lblOffset val="100"/>
      </c:catAx>
      <c:valAx>
        <c:axId val="70600192"/>
        <c:scaling>
          <c:orientation val="minMax"/>
        </c:scaling>
        <c:axPos val="l"/>
        <c:majorGridlines/>
        <c:title>
          <c:tx>
            <c:rich>
              <a:bodyPr/>
              <a:lstStyle/>
              <a:p>
                <a:pPr>
                  <a:defRPr sz="1000" b="1" i="0" u="none" strike="noStrike" baseline="0">
                    <a:solidFill>
                      <a:srgbClr val="000000"/>
                    </a:solidFill>
                    <a:latin typeface="Calibri"/>
                    <a:ea typeface="Calibri"/>
                    <a:cs typeface="Calibri"/>
                  </a:defRPr>
                </a:pPr>
                <a:r>
                  <a:rPr lang="en-GB"/>
                  <a:t>Adult NMW £ph</a:t>
                </a:r>
              </a:p>
            </c:rich>
          </c:tx>
          <c:layout/>
        </c:title>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70598656"/>
        <c:crosses val="autoZero"/>
        <c:crossBetween val="between"/>
      </c:valAx>
      <c:catAx>
        <c:axId val="70602112"/>
        <c:scaling>
          <c:orientation val="minMax"/>
        </c:scaling>
        <c:delete val="1"/>
        <c:axPos val="b"/>
        <c:numFmt formatCode="General" sourceLinked="1"/>
        <c:tickLblPos val="none"/>
        <c:crossAx val="70608000"/>
        <c:crosses val="autoZero"/>
        <c:auto val="1"/>
        <c:lblAlgn val="ctr"/>
        <c:lblOffset val="100"/>
      </c:catAx>
      <c:valAx>
        <c:axId val="70608000"/>
        <c:scaling>
          <c:orientation val="minMax"/>
        </c:scaling>
        <c:axPos val="r"/>
        <c:title>
          <c:tx>
            <c:rich>
              <a:bodyPr/>
              <a:lstStyle/>
              <a:p>
                <a:pPr>
                  <a:defRPr sz="1000" b="1" i="0" u="none" strike="noStrike" baseline="0">
                    <a:solidFill>
                      <a:srgbClr val="000000"/>
                    </a:solidFill>
                    <a:latin typeface="Calibri"/>
                    <a:ea typeface="Calibri"/>
                    <a:cs typeface="Calibri"/>
                  </a:defRPr>
                </a:pPr>
                <a:r>
                  <a:rPr lang="en-GB"/>
                  <a:t>% NMW increase</a:t>
                </a:r>
              </a:p>
            </c:rich>
          </c:tx>
          <c:layout/>
        </c:title>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70602112"/>
        <c:crosses val="max"/>
        <c:crossBetween val="between"/>
      </c:valAx>
    </c:plotArea>
    <c:legend>
      <c:legendPos val="r"/>
      <c:layout>
        <c:manualLayout>
          <c:xMode val="edge"/>
          <c:yMode val="edge"/>
          <c:x val="3.6277738010021758E-2"/>
          <c:y val="0.90239401892945204"/>
          <c:w val="0.61094451480278578"/>
          <c:h val="9.3360230797596727E-2"/>
        </c:manualLayout>
      </c:layout>
      <c:txPr>
        <a:bodyPr/>
        <a:lstStyle/>
        <a:p>
          <a:pPr>
            <a:defRPr sz="920" b="0" i="0" u="none" strike="noStrike" baseline="0">
              <a:solidFill>
                <a:srgbClr val="000000"/>
              </a:solidFill>
              <a:latin typeface="Calibri"/>
              <a:ea typeface="Calibri"/>
              <a:cs typeface="Calibri"/>
            </a:defRPr>
          </a:pPr>
          <a:endParaRPr lang="en-US"/>
        </a:p>
      </c:txPr>
    </c:legend>
    <c:plotVisOnly val="1"/>
    <c:dispBlanksAs val="gap"/>
  </c:chart>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drawing1.xml><?xml version="1.0" encoding="utf-8"?>
<c:userShapes xmlns:c="http://schemas.openxmlformats.org/drawingml/2006/chart">
  <cdr:relSizeAnchor xmlns:cdr="http://schemas.openxmlformats.org/drawingml/2006/chartDrawing">
    <cdr:from>
      <cdr:x>0.75208</cdr:x>
      <cdr:y>0.875</cdr:y>
    </cdr:from>
    <cdr:to>
      <cdr:x>0.97083</cdr:x>
      <cdr:y>0.95139</cdr:y>
    </cdr:to>
    <cdr:sp macro="" textlink="">
      <cdr:nvSpPr>
        <cdr:cNvPr id="2" name="TextBox 1"/>
        <cdr:cNvSpPr txBox="1"/>
      </cdr:nvSpPr>
      <cdr:spPr>
        <a:xfrm xmlns:a="http://schemas.openxmlformats.org/drawingml/2006/main">
          <a:off x="3438525" y="2400300"/>
          <a:ext cx="1000125" cy="20955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GB" sz="1100"/>
            <a:t>Source:</a:t>
          </a:r>
          <a:r>
            <a:rPr lang="en-GB" sz="1100" baseline="0"/>
            <a:t> IDS</a:t>
          </a:r>
          <a:endParaRPr lang="en-GB" sz="1100"/>
        </a:p>
      </cdr:txBody>
    </cdr:sp>
  </cdr:relSizeAnchor>
</c:userShapes>
</file>

<file path=ppt/drawings/drawing2.xml><?xml version="1.0" encoding="utf-8"?>
<c:userShapes xmlns:c="http://schemas.openxmlformats.org/drawingml/2006/chart">
  <cdr:relSizeAnchor xmlns:cdr="http://schemas.openxmlformats.org/drawingml/2006/chartDrawing">
    <cdr:from>
      <cdr:x>0.29153</cdr:x>
      <cdr:y>0.49089</cdr:y>
    </cdr:from>
    <cdr:to>
      <cdr:x>0.467</cdr:x>
      <cdr:y>0.59053</cdr:y>
    </cdr:to>
    <cdr:sp macro="" textlink="">
      <cdr:nvSpPr>
        <cdr:cNvPr id="3" name="TextBox 2"/>
        <cdr:cNvSpPr txBox="1"/>
      </cdr:nvSpPr>
      <cdr:spPr>
        <a:xfrm xmlns:a="http://schemas.openxmlformats.org/drawingml/2006/main">
          <a:off x="2147646" y="2243548"/>
          <a:ext cx="1292669" cy="4553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The same</a:t>
          </a:r>
        </a:p>
      </cdr:txBody>
    </cdr:sp>
  </cdr:relSizeAnchor>
  <cdr:relSizeAnchor xmlns:cdr="http://schemas.openxmlformats.org/drawingml/2006/chartDrawing">
    <cdr:from>
      <cdr:x>0.54377</cdr:x>
      <cdr:y>0.23983</cdr:y>
    </cdr:from>
    <cdr:to>
      <cdr:x>0.74943</cdr:x>
      <cdr:y>0.33417</cdr:y>
    </cdr:to>
    <cdr:sp macro="" textlink="">
      <cdr:nvSpPr>
        <cdr:cNvPr id="4" name="TextBox 3"/>
        <cdr:cNvSpPr txBox="1"/>
      </cdr:nvSpPr>
      <cdr:spPr>
        <a:xfrm xmlns:a="http://schemas.openxmlformats.org/drawingml/2006/main">
          <a:off x="4005896" y="1096133"/>
          <a:ext cx="1515075" cy="4311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Higher</a:t>
          </a:r>
        </a:p>
      </cdr:txBody>
    </cdr:sp>
  </cdr:relSizeAnchor>
  <cdr:relSizeAnchor xmlns:cdr="http://schemas.openxmlformats.org/drawingml/2006/chartDrawing">
    <cdr:from>
      <cdr:x>0.6029</cdr:x>
      <cdr:y>0.60205</cdr:y>
    </cdr:from>
    <cdr:to>
      <cdr:x>0.7746</cdr:x>
      <cdr:y>0.68381</cdr:y>
    </cdr:to>
    <cdr:sp macro="" textlink="">
      <cdr:nvSpPr>
        <cdr:cNvPr id="5" name="TextBox 4"/>
        <cdr:cNvSpPr txBox="1"/>
      </cdr:nvSpPr>
      <cdr:spPr>
        <a:xfrm xmlns:a="http://schemas.openxmlformats.org/drawingml/2006/main">
          <a:off x="4441501" y="2751629"/>
          <a:ext cx="1264894" cy="3736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Lower</a:t>
          </a:r>
        </a:p>
      </cdr:txBody>
    </cdr:sp>
  </cdr:relSizeAnchor>
  <cdr:relSizeAnchor xmlns:cdr="http://schemas.openxmlformats.org/drawingml/2006/chartDrawing">
    <cdr:from>
      <cdr:x>0.79271</cdr:x>
      <cdr:y>0.92064</cdr:y>
    </cdr:from>
    <cdr:to>
      <cdr:x>0.99007</cdr:x>
      <cdr:y>0.98466</cdr:y>
    </cdr:to>
    <cdr:sp macro="" textlink="">
      <cdr:nvSpPr>
        <cdr:cNvPr id="6" name="TextBox 5"/>
        <cdr:cNvSpPr txBox="1"/>
      </cdr:nvSpPr>
      <cdr:spPr>
        <a:xfrm xmlns:a="http://schemas.openxmlformats.org/drawingml/2006/main">
          <a:off x="5839842" y="4207700"/>
          <a:ext cx="1453896" cy="2926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i="1" dirty="0" smtClean="0"/>
            <a:t>Source: IDS</a:t>
          </a:r>
          <a:endParaRPr lang="en-GB" sz="1100" i="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7058" name="Rectangle 2"/>
          <p:cNvSpPr>
            <a:spLocks noGrp="1" noChangeArrowheads="1"/>
          </p:cNvSpPr>
          <p:nvPr>
            <p:ph type="hdr" sz="quarter"/>
          </p:nvPr>
        </p:nvSpPr>
        <p:spPr bwMode="auto">
          <a:xfrm>
            <a:off x="0" y="0"/>
            <a:ext cx="3077463" cy="512081"/>
          </a:xfrm>
          <a:prstGeom prst="rect">
            <a:avLst/>
          </a:prstGeom>
          <a:noFill/>
          <a:ln w="9525">
            <a:noFill/>
            <a:miter lim="800000"/>
            <a:headEnd/>
            <a:tailEnd/>
          </a:ln>
          <a:effectLst/>
        </p:spPr>
        <p:txBody>
          <a:bodyPr vert="horz" wrap="square" lIns="98376" tIns="49188" rIns="98376" bIns="49188" numCol="1" anchor="t" anchorCtr="0" compatLnSpc="1">
            <a:prstTxWarp prst="textNoShape">
              <a:avLst/>
            </a:prstTxWarp>
          </a:bodyPr>
          <a:lstStyle>
            <a:lvl1pPr defTabSz="984005">
              <a:spcBef>
                <a:spcPct val="0"/>
              </a:spcBef>
              <a:defRPr sz="1300" b="0" i="0"/>
            </a:lvl1pPr>
          </a:lstStyle>
          <a:p>
            <a:pPr>
              <a:defRPr/>
            </a:pPr>
            <a:endParaRPr lang="en-GB"/>
          </a:p>
        </p:txBody>
      </p:sp>
      <p:sp>
        <p:nvSpPr>
          <p:cNvPr id="557059" name="Rectangle 3"/>
          <p:cNvSpPr>
            <a:spLocks noGrp="1" noChangeArrowheads="1"/>
          </p:cNvSpPr>
          <p:nvPr>
            <p:ph type="dt" sz="quarter" idx="1"/>
          </p:nvPr>
        </p:nvSpPr>
        <p:spPr bwMode="auto">
          <a:xfrm>
            <a:off x="4024992" y="0"/>
            <a:ext cx="3077463" cy="512081"/>
          </a:xfrm>
          <a:prstGeom prst="rect">
            <a:avLst/>
          </a:prstGeom>
          <a:noFill/>
          <a:ln w="9525">
            <a:noFill/>
            <a:miter lim="800000"/>
            <a:headEnd/>
            <a:tailEnd/>
          </a:ln>
          <a:effectLst/>
        </p:spPr>
        <p:txBody>
          <a:bodyPr vert="horz" wrap="square" lIns="98376" tIns="49188" rIns="98376" bIns="49188" numCol="1" anchor="t" anchorCtr="0" compatLnSpc="1">
            <a:prstTxWarp prst="textNoShape">
              <a:avLst/>
            </a:prstTxWarp>
          </a:bodyPr>
          <a:lstStyle>
            <a:lvl1pPr algn="r" defTabSz="984005">
              <a:spcBef>
                <a:spcPct val="0"/>
              </a:spcBef>
              <a:defRPr sz="1300" b="0" i="0"/>
            </a:lvl1pPr>
          </a:lstStyle>
          <a:p>
            <a:pPr>
              <a:defRPr/>
            </a:pPr>
            <a:endParaRPr lang="en-GB"/>
          </a:p>
        </p:txBody>
      </p:sp>
      <p:sp>
        <p:nvSpPr>
          <p:cNvPr id="557060" name="Rectangle 4"/>
          <p:cNvSpPr>
            <a:spLocks noGrp="1" noChangeArrowheads="1"/>
          </p:cNvSpPr>
          <p:nvPr>
            <p:ph type="ftr" sz="quarter" idx="2"/>
          </p:nvPr>
        </p:nvSpPr>
        <p:spPr bwMode="auto">
          <a:xfrm>
            <a:off x="0" y="9720785"/>
            <a:ext cx="3077463" cy="512081"/>
          </a:xfrm>
          <a:prstGeom prst="rect">
            <a:avLst/>
          </a:prstGeom>
          <a:noFill/>
          <a:ln w="9525">
            <a:noFill/>
            <a:miter lim="800000"/>
            <a:headEnd/>
            <a:tailEnd/>
          </a:ln>
          <a:effectLst/>
        </p:spPr>
        <p:txBody>
          <a:bodyPr vert="horz" wrap="square" lIns="98376" tIns="49188" rIns="98376" bIns="49188" numCol="1" anchor="b" anchorCtr="0" compatLnSpc="1">
            <a:prstTxWarp prst="textNoShape">
              <a:avLst/>
            </a:prstTxWarp>
          </a:bodyPr>
          <a:lstStyle>
            <a:lvl1pPr defTabSz="984005">
              <a:spcBef>
                <a:spcPct val="0"/>
              </a:spcBef>
              <a:defRPr sz="1300" b="0" i="0"/>
            </a:lvl1pPr>
          </a:lstStyle>
          <a:p>
            <a:pPr>
              <a:defRPr/>
            </a:pPr>
            <a:endParaRPr lang="en-GB"/>
          </a:p>
        </p:txBody>
      </p:sp>
      <p:sp>
        <p:nvSpPr>
          <p:cNvPr id="557061" name="Rectangle 5"/>
          <p:cNvSpPr>
            <a:spLocks noGrp="1" noChangeArrowheads="1"/>
          </p:cNvSpPr>
          <p:nvPr>
            <p:ph type="sldNum" sz="quarter" idx="3"/>
          </p:nvPr>
        </p:nvSpPr>
        <p:spPr bwMode="auto">
          <a:xfrm>
            <a:off x="4024992" y="9720785"/>
            <a:ext cx="3077463" cy="512081"/>
          </a:xfrm>
          <a:prstGeom prst="rect">
            <a:avLst/>
          </a:prstGeom>
          <a:noFill/>
          <a:ln w="9525">
            <a:noFill/>
            <a:miter lim="800000"/>
            <a:headEnd/>
            <a:tailEnd/>
          </a:ln>
          <a:effectLst/>
        </p:spPr>
        <p:txBody>
          <a:bodyPr vert="horz" wrap="square" lIns="98376" tIns="49188" rIns="98376" bIns="49188" numCol="1" anchor="b" anchorCtr="0" compatLnSpc="1">
            <a:prstTxWarp prst="textNoShape">
              <a:avLst/>
            </a:prstTxWarp>
          </a:bodyPr>
          <a:lstStyle>
            <a:lvl1pPr algn="r" defTabSz="984005">
              <a:spcBef>
                <a:spcPct val="0"/>
              </a:spcBef>
              <a:defRPr sz="1300" b="0" i="0"/>
            </a:lvl1pPr>
          </a:lstStyle>
          <a:p>
            <a:pPr>
              <a:defRPr/>
            </a:pPr>
            <a:fld id="{50A53888-847E-4719-8E77-0E363E601F45}" type="slidenum">
              <a:rPr lang="en-GB"/>
              <a:pPr>
                <a:defRPr/>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7463" cy="512081"/>
          </a:xfrm>
          <a:prstGeom prst="rect">
            <a:avLst/>
          </a:prstGeom>
          <a:noFill/>
          <a:ln w="9525">
            <a:noFill/>
            <a:miter lim="800000"/>
            <a:headEnd/>
            <a:tailEnd/>
          </a:ln>
          <a:effectLst/>
        </p:spPr>
        <p:txBody>
          <a:bodyPr vert="horz" wrap="square" lIns="99302" tIns="49650" rIns="99302" bIns="49650" numCol="1" anchor="t" anchorCtr="0" compatLnSpc="1">
            <a:prstTxWarp prst="textNoShape">
              <a:avLst/>
            </a:prstTxWarp>
          </a:bodyPr>
          <a:lstStyle>
            <a:lvl1pPr defTabSz="992444">
              <a:spcBef>
                <a:spcPct val="0"/>
              </a:spcBef>
              <a:defRPr sz="1300" b="0" i="0"/>
            </a:lvl1pPr>
          </a:lstStyle>
          <a:p>
            <a:pPr>
              <a:defRPr/>
            </a:pPr>
            <a:endParaRPr lang="en-GB"/>
          </a:p>
        </p:txBody>
      </p:sp>
      <p:sp>
        <p:nvSpPr>
          <p:cNvPr id="4099" name="Rectangle 3"/>
          <p:cNvSpPr>
            <a:spLocks noGrp="1" noChangeArrowheads="1"/>
          </p:cNvSpPr>
          <p:nvPr>
            <p:ph type="dt" idx="1"/>
          </p:nvPr>
        </p:nvSpPr>
        <p:spPr bwMode="auto">
          <a:xfrm>
            <a:off x="4024992" y="0"/>
            <a:ext cx="3077463" cy="512081"/>
          </a:xfrm>
          <a:prstGeom prst="rect">
            <a:avLst/>
          </a:prstGeom>
          <a:noFill/>
          <a:ln w="9525">
            <a:noFill/>
            <a:miter lim="800000"/>
            <a:headEnd/>
            <a:tailEnd/>
          </a:ln>
          <a:effectLst/>
        </p:spPr>
        <p:txBody>
          <a:bodyPr vert="horz" wrap="square" lIns="99302" tIns="49650" rIns="99302" bIns="49650" numCol="1" anchor="t" anchorCtr="0" compatLnSpc="1">
            <a:prstTxWarp prst="textNoShape">
              <a:avLst/>
            </a:prstTxWarp>
          </a:bodyPr>
          <a:lstStyle>
            <a:lvl1pPr algn="r" defTabSz="992444">
              <a:spcBef>
                <a:spcPct val="0"/>
              </a:spcBef>
              <a:defRPr sz="1300" b="0" i="0"/>
            </a:lvl1pPr>
          </a:lstStyle>
          <a:p>
            <a:pPr>
              <a:defRPr/>
            </a:pPr>
            <a:endParaRPr lang="en-GB"/>
          </a:p>
        </p:txBody>
      </p:sp>
      <p:sp>
        <p:nvSpPr>
          <p:cNvPr id="26628" name="Rectangle 4"/>
          <p:cNvSpPr>
            <a:spLocks noGrp="1" noRot="1" noChangeAspect="1" noChangeArrowheads="1" noTextEdit="1"/>
          </p:cNvSpPr>
          <p:nvPr>
            <p:ph type="sldImg" idx="2"/>
          </p:nvPr>
        </p:nvSpPr>
        <p:spPr bwMode="auto">
          <a:xfrm>
            <a:off x="996950" y="706438"/>
            <a:ext cx="5113338" cy="38369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328177" y="4729314"/>
            <a:ext cx="6507232" cy="4977489"/>
          </a:xfrm>
          <a:prstGeom prst="rect">
            <a:avLst/>
          </a:prstGeom>
          <a:noFill/>
          <a:ln w="9525">
            <a:noFill/>
            <a:miter lim="800000"/>
            <a:headEnd/>
            <a:tailEnd/>
          </a:ln>
          <a:effectLst/>
        </p:spPr>
        <p:txBody>
          <a:bodyPr vert="horz" wrap="square" lIns="99302" tIns="49650" rIns="99302" bIns="4965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720785"/>
            <a:ext cx="3077463" cy="512081"/>
          </a:xfrm>
          <a:prstGeom prst="rect">
            <a:avLst/>
          </a:prstGeom>
          <a:noFill/>
          <a:ln w="9525">
            <a:noFill/>
            <a:miter lim="800000"/>
            <a:headEnd/>
            <a:tailEnd/>
          </a:ln>
          <a:effectLst/>
        </p:spPr>
        <p:txBody>
          <a:bodyPr vert="horz" wrap="square" lIns="99302" tIns="49650" rIns="99302" bIns="49650" numCol="1" anchor="b" anchorCtr="0" compatLnSpc="1">
            <a:prstTxWarp prst="textNoShape">
              <a:avLst/>
            </a:prstTxWarp>
          </a:bodyPr>
          <a:lstStyle>
            <a:lvl1pPr defTabSz="992444">
              <a:spcBef>
                <a:spcPct val="0"/>
              </a:spcBef>
              <a:defRPr sz="1300" b="0" i="0"/>
            </a:lvl1pPr>
          </a:lstStyle>
          <a:p>
            <a:pPr>
              <a:defRPr/>
            </a:pPr>
            <a:endParaRPr lang="en-GB"/>
          </a:p>
        </p:txBody>
      </p:sp>
      <p:sp>
        <p:nvSpPr>
          <p:cNvPr id="4103" name="Rectangle 7"/>
          <p:cNvSpPr>
            <a:spLocks noGrp="1" noChangeArrowheads="1"/>
          </p:cNvSpPr>
          <p:nvPr>
            <p:ph type="sldNum" sz="quarter" idx="5"/>
          </p:nvPr>
        </p:nvSpPr>
        <p:spPr bwMode="auto">
          <a:xfrm>
            <a:off x="4024992" y="9720785"/>
            <a:ext cx="3077463" cy="512081"/>
          </a:xfrm>
          <a:prstGeom prst="rect">
            <a:avLst/>
          </a:prstGeom>
          <a:noFill/>
          <a:ln w="9525">
            <a:noFill/>
            <a:miter lim="800000"/>
            <a:headEnd/>
            <a:tailEnd/>
          </a:ln>
          <a:effectLst/>
        </p:spPr>
        <p:txBody>
          <a:bodyPr vert="horz" wrap="square" lIns="99302" tIns="49650" rIns="99302" bIns="49650" numCol="1" anchor="b" anchorCtr="0" compatLnSpc="1">
            <a:prstTxWarp prst="textNoShape">
              <a:avLst/>
            </a:prstTxWarp>
          </a:bodyPr>
          <a:lstStyle>
            <a:lvl1pPr algn="r" defTabSz="992444">
              <a:spcBef>
                <a:spcPct val="0"/>
              </a:spcBef>
              <a:defRPr sz="1300" b="0" i="0"/>
            </a:lvl1pPr>
          </a:lstStyle>
          <a:p>
            <a:pPr>
              <a:defRPr/>
            </a:pPr>
            <a:fld id="{A6E4212E-1F37-4420-BAF4-3B634AF4CB75}"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228600" algn="l" rtl="0" eaLnBrk="0" fontAlgn="base" hangingPunct="0">
      <a:spcBef>
        <a:spcPct val="30000"/>
      </a:spcBef>
      <a:spcAft>
        <a:spcPct val="0"/>
      </a:spcAft>
      <a:defRPr sz="1400" kern="1200">
        <a:solidFill>
          <a:schemeClr val="tx1"/>
        </a:solidFill>
        <a:latin typeface="Arial" charset="0"/>
        <a:ea typeface="+mn-ea"/>
        <a:cs typeface="+mn-cs"/>
      </a:defRPr>
    </a:lvl2pPr>
    <a:lvl3pPr marL="457200" algn="l" rtl="0" eaLnBrk="0" fontAlgn="base" hangingPunct="0">
      <a:spcBef>
        <a:spcPct val="30000"/>
      </a:spcBef>
      <a:spcAft>
        <a:spcPct val="0"/>
      </a:spcAft>
      <a:defRPr sz="1400" kern="1200">
        <a:solidFill>
          <a:schemeClr val="tx1"/>
        </a:solidFill>
        <a:latin typeface="Arial" charset="0"/>
        <a:ea typeface="+mn-ea"/>
        <a:cs typeface="+mn-cs"/>
      </a:defRPr>
    </a:lvl3pPr>
    <a:lvl4pPr marL="685800" algn="l" rtl="0" eaLnBrk="0" fontAlgn="base" hangingPunct="0">
      <a:spcBef>
        <a:spcPct val="30000"/>
      </a:spcBef>
      <a:spcAft>
        <a:spcPct val="0"/>
      </a:spcAft>
      <a:defRPr sz="1400" kern="1200">
        <a:solidFill>
          <a:schemeClr val="tx1"/>
        </a:solidFill>
        <a:latin typeface="Arial" charset="0"/>
        <a:ea typeface="+mn-ea"/>
        <a:cs typeface="+mn-cs"/>
      </a:defRPr>
    </a:lvl4pPr>
    <a:lvl5pPr marL="1033463"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45694AD-B0AA-4FB0-B292-72EF7606CFB9}" type="slidenum">
              <a:rPr lang="en-GB" smtClean="0"/>
              <a:pPr/>
              <a:t>1</a:t>
            </a:fld>
            <a:endParaRPr lang="en-GB"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sz="1700" dirty="0" smtClean="0"/>
              <a:t>Intro</a:t>
            </a:r>
          </a:p>
          <a:p>
            <a:pPr eaLnBrk="1" hangingPunct="1"/>
            <a:endParaRPr lang="en-US" sz="1700" dirty="0" smtClean="0"/>
          </a:p>
          <a:p>
            <a:pPr eaLnBrk="1" hangingPunct="1"/>
            <a:r>
              <a:rPr lang="en-US" sz="1700" dirty="0" smtClean="0"/>
              <a:t>Thanks for coming…</a:t>
            </a:r>
          </a:p>
          <a:p>
            <a:pPr eaLnBrk="1" hangingPunct="1"/>
            <a:endParaRPr lang="en-US" sz="1700" dirty="0" smtClean="0"/>
          </a:p>
          <a:p>
            <a:pPr eaLnBrk="1" hangingPunct="1"/>
            <a:r>
              <a:rPr lang="en-US" sz="1700" dirty="0" smtClean="0"/>
              <a:t>Me – broad themes</a:t>
            </a:r>
          </a:p>
          <a:p>
            <a:pPr eaLnBrk="1" hangingPunct="1"/>
            <a:endParaRPr lang="en-US" sz="1700" dirty="0" smtClean="0"/>
          </a:p>
          <a:p>
            <a:pPr eaLnBrk="1" hangingPunct="1"/>
            <a:r>
              <a:rPr lang="en-US" sz="1700" dirty="0" smtClean="0"/>
              <a:t>Jon Taylor – numbers and more detail</a:t>
            </a:r>
          </a:p>
          <a:p>
            <a:pPr eaLnBrk="1" hangingPunct="1"/>
            <a:endParaRPr lang="en-US" sz="1700" dirty="0" smtClean="0"/>
          </a:p>
          <a:p>
            <a:pPr eaLnBrk="1" hangingPunct="1"/>
            <a:r>
              <a:rPr lang="en-US" sz="1700" dirty="0" smtClean="0"/>
              <a:t>Benefits – John Robertson</a:t>
            </a:r>
          </a:p>
          <a:p>
            <a:pPr eaLnBrk="1" hangingPunct="1"/>
            <a:endParaRPr lang="en-US" sz="1700" dirty="0" smtClean="0"/>
          </a:p>
          <a:p>
            <a:pPr eaLnBrk="1" hangingPunct="1"/>
            <a:r>
              <a:rPr lang="en-US" sz="1700" dirty="0" smtClean="0"/>
              <a:t>Also</a:t>
            </a:r>
            <a:r>
              <a:rPr lang="en-US" sz="1700" baseline="0" dirty="0" smtClean="0"/>
              <a:t> flag up Ken Mayhew on economic outlook, panel on specialist pay and two very interesting case studies</a:t>
            </a:r>
            <a:endParaRPr lang="en-US" sz="17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Say what graph shows and where it comes from (subscriber survey)</a:t>
            </a:r>
          </a:p>
          <a:p>
            <a:r>
              <a:rPr lang="en-US" dirty="0" smtClean="0"/>
              <a:t>Top items is r/r – big change from last year’s survey when </a:t>
            </a:r>
            <a:r>
              <a:rPr lang="en-US" dirty="0" err="1" smtClean="0"/>
              <a:t>ee</a:t>
            </a:r>
            <a:r>
              <a:rPr lang="en-US" dirty="0" smtClean="0"/>
              <a:t> engagement was top, and r/r was much further down</a:t>
            </a:r>
          </a:p>
          <a:p>
            <a:r>
              <a:rPr lang="en-US" dirty="0" err="1" smtClean="0"/>
              <a:t>Ee</a:t>
            </a:r>
            <a:r>
              <a:rPr lang="en-US" dirty="0" smtClean="0"/>
              <a:t> engagement still there, but keeping </a:t>
            </a:r>
            <a:r>
              <a:rPr lang="en-US" dirty="0" err="1" smtClean="0"/>
              <a:t>labour</a:t>
            </a:r>
            <a:r>
              <a:rPr lang="en-US" dirty="0" smtClean="0"/>
              <a:t> costs in check comes in a close third</a:t>
            </a:r>
          </a:p>
          <a:p>
            <a:r>
              <a:rPr lang="en-US" dirty="0" smtClean="0"/>
              <a:t>So what does it all mean?</a:t>
            </a:r>
          </a:p>
          <a:p>
            <a:r>
              <a:rPr lang="en-US" dirty="0" smtClean="0"/>
              <a:t>The rising concerns over recruitment and retention are linked to the apparent change in the economic outlook – </a:t>
            </a:r>
            <a:r>
              <a:rPr lang="en-US" dirty="0" err="1" smtClean="0"/>
              <a:t>poss</a:t>
            </a:r>
            <a:r>
              <a:rPr lang="en-US" dirty="0" smtClean="0"/>
              <a:t> that upturn in activity is coming. </a:t>
            </a:r>
          </a:p>
          <a:p>
            <a:r>
              <a:rPr lang="en-US" dirty="0" smtClean="0"/>
              <a:t>And the worries about employee engagement could reflect the way in which the long recession, and its effect on incomes, has had an impact on staff motivation. </a:t>
            </a:r>
          </a:p>
          <a:p>
            <a:r>
              <a:rPr lang="en-US" dirty="0" smtClean="0"/>
              <a:t>The continued focus on costs perhaps presents a conundrum, since it is not always easy to reconcile this with the top two concerns. </a:t>
            </a:r>
          </a:p>
          <a:p>
            <a:r>
              <a:rPr lang="en-US" dirty="0" smtClean="0"/>
              <a:t>But maybe there are ways of squaring the circle, by being inventive…</a:t>
            </a:r>
          </a:p>
          <a:p>
            <a:endParaRPr lang="en-US" dirty="0" smtClean="0"/>
          </a:p>
          <a:p>
            <a:r>
              <a:rPr lang="en-US" dirty="0" smtClean="0"/>
              <a:t>Talk of engagement – next slide…</a:t>
            </a:r>
            <a:endParaRPr lang="en-GB" dirty="0"/>
          </a:p>
        </p:txBody>
      </p:sp>
      <p:sp>
        <p:nvSpPr>
          <p:cNvPr id="4" name="Slide Number Placeholder 3"/>
          <p:cNvSpPr>
            <a:spLocks noGrp="1"/>
          </p:cNvSpPr>
          <p:nvPr>
            <p:ph type="sldNum" sz="quarter" idx="10"/>
          </p:nvPr>
        </p:nvSpPr>
        <p:spPr/>
        <p:txBody>
          <a:bodyPr/>
          <a:lstStyle/>
          <a:p>
            <a:pPr>
              <a:defRPr/>
            </a:pPr>
            <a:fld id="{A6E4212E-1F37-4420-BAF4-3B634AF4CB75}" type="slidenum">
              <a:rPr lang="en-GB" smtClean="0"/>
              <a:pPr>
                <a:defRPr/>
              </a:pPr>
              <a:t>12</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Describe graph...</a:t>
            </a:r>
          </a:p>
          <a:p>
            <a:r>
              <a:rPr lang="en-GB" dirty="0" smtClean="0"/>
              <a:t>Reason for rise in prominence</a:t>
            </a:r>
            <a:r>
              <a:rPr lang="en-GB" baseline="0" dirty="0" smtClean="0"/>
              <a:t> of Living Wage</a:t>
            </a:r>
          </a:p>
          <a:p>
            <a:r>
              <a:rPr lang="en-GB" baseline="0" dirty="0" smtClean="0"/>
              <a:t>Also</a:t>
            </a:r>
            <a:r>
              <a:rPr lang="en-GB" dirty="0" smtClean="0"/>
              <a:t> reason why Vince Cable, Business Sec, has asked LPC to consider how NMW might be able to rise faster in medium term</a:t>
            </a:r>
          </a:p>
          <a:p>
            <a:r>
              <a:rPr lang="en-GB" baseline="0" dirty="0" smtClean="0"/>
              <a:t>Likely</a:t>
            </a:r>
            <a:r>
              <a:rPr lang="en-GB" dirty="0" smtClean="0"/>
              <a:t> change in LPC remit to reflect this...</a:t>
            </a:r>
          </a:p>
          <a:p>
            <a:r>
              <a:rPr lang="en-GB" baseline="0" dirty="0" smtClean="0"/>
              <a:t>TUC wants higher </a:t>
            </a:r>
            <a:r>
              <a:rPr lang="en-GB" baseline="0" dirty="0" err="1" smtClean="0"/>
              <a:t>mins</a:t>
            </a:r>
            <a:r>
              <a:rPr lang="en-GB" baseline="0" dirty="0" smtClean="0"/>
              <a:t> in sectors</a:t>
            </a:r>
            <a:r>
              <a:rPr lang="en-GB" dirty="0" smtClean="0"/>
              <a:t> that might be able to afford it – not sure they’ll get this but brings me to my last slide...</a:t>
            </a:r>
            <a:endParaRPr lang="en-GB" baseline="0" dirty="0" smtClean="0"/>
          </a:p>
        </p:txBody>
      </p:sp>
      <p:sp>
        <p:nvSpPr>
          <p:cNvPr id="4" name="Slide Number Placeholder 3"/>
          <p:cNvSpPr>
            <a:spLocks noGrp="1"/>
          </p:cNvSpPr>
          <p:nvPr>
            <p:ph type="sldNum" sz="quarter" idx="10"/>
          </p:nvPr>
        </p:nvSpPr>
        <p:spPr/>
        <p:txBody>
          <a:bodyPr/>
          <a:lstStyle/>
          <a:p>
            <a:pPr>
              <a:defRPr/>
            </a:pPr>
            <a:fld id="{A6E4212E-1F37-4420-BAF4-3B634AF4CB75}" type="slidenum">
              <a:rPr lang="en-GB" smtClean="0"/>
              <a:pPr>
                <a:defRPr/>
              </a:pPr>
              <a:t>13</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sz="1300" dirty="0" smtClean="0"/>
              <a:t>Chart of pay awards recorded by IDS in 2013, based on over 500 pay settlements so far, covering over 5 million employees.</a:t>
            </a:r>
          </a:p>
          <a:p>
            <a:pPr>
              <a:buFont typeface="Arial" pitchFamily="34" charset="0"/>
              <a:buChar char="•"/>
            </a:pPr>
            <a:endParaRPr lang="en-GB" sz="1300" dirty="0" smtClean="0"/>
          </a:p>
          <a:p>
            <a:pPr>
              <a:buFont typeface="Arial" pitchFamily="34" charset="0"/>
              <a:buChar char="•"/>
            </a:pPr>
            <a:r>
              <a:rPr lang="en-GB" sz="1300" dirty="0" smtClean="0"/>
              <a:t>Looking at the year so far, the real main picture is a lack of variation on pay awards in 2013 compared to most years. Like in 2012, the median pay settlement we’ve recorded for the whole economy is 2.5%. But where last year we talked about an economy moving at different speeds, this year we’ve seen a real return to uniformity. Half of all settlements fall into this middle bar here, between 2 and 2.9%, and a lot of that bar to the right of it is accounted for by deals at 3% exactly. In all, more than two-thirds of settlements fell between 2 and 3% inclusive. For comparison, the figure last year was only just over a half</a:t>
            </a:r>
          </a:p>
          <a:p>
            <a:pPr>
              <a:buFont typeface="Arial" pitchFamily="34" charset="0"/>
              <a:buChar char="•"/>
            </a:pPr>
            <a:endParaRPr lang="en-GB" sz="1300" dirty="0" smtClean="0"/>
          </a:p>
          <a:p>
            <a:pPr>
              <a:buFont typeface="Arial" pitchFamily="34" charset="0"/>
              <a:buChar char="•"/>
            </a:pPr>
            <a:r>
              <a:rPr lang="en-GB" sz="1300" dirty="0" smtClean="0"/>
              <a:t>We’ve seen a real collapse in top-end deals at 4% and above, and also a decline in awards at 2% and below. Pay freezes accounted for 12% of freezes last year, that’s down to 8% this year. More than a third of those deals in the first two columns are in the public and not-for-profit sectors, or industry-wide deals.</a:t>
            </a:r>
          </a:p>
          <a:p>
            <a:pPr>
              <a:buFont typeface="Arial" pitchFamily="34" charset="0"/>
              <a:buChar char="•"/>
            </a:pPr>
            <a:endParaRPr lang="en-GB" baseline="0" dirty="0" smtClean="0"/>
          </a:p>
        </p:txBody>
      </p:sp>
      <p:sp>
        <p:nvSpPr>
          <p:cNvPr id="4" name="Slide Number Placeholder 3"/>
          <p:cNvSpPr>
            <a:spLocks noGrp="1"/>
          </p:cNvSpPr>
          <p:nvPr>
            <p:ph type="sldNum" sz="quarter" idx="10"/>
          </p:nvPr>
        </p:nvSpPr>
        <p:spPr/>
        <p:txBody>
          <a:bodyPr/>
          <a:lstStyle/>
          <a:p>
            <a:pPr>
              <a:defRPr/>
            </a:pPr>
            <a:fld id="{9C40880B-C0DF-4D02-BD71-15286E06FFBC}" type="slidenum">
              <a:rPr lang="en-GB" smtClean="0"/>
              <a:pPr>
                <a:defRPr/>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sz="1300" dirty="0" smtClean="0"/>
              <a:t>As ever, different sectors are moving at different paces. But again, this time last year we were talking about a 4.5% median in car manufacturing, a 3.4% median in chemicals. Now we’re still really talking in a range from 2 to 3%, apart from the public sector and construction.</a:t>
            </a:r>
          </a:p>
          <a:p>
            <a:pPr>
              <a:buFont typeface="Arial" pitchFamily="34" charset="0"/>
              <a:buChar char="•"/>
            </a:pPr>
            <a:endParaRPr lang="en-GB" sz="1300" dirty="0" smtClean="0"/>
          </a:p>
          <a:p>
            <a:pPr>
              <a:buFont typeface="Arial" pitchFamily="34" charset="0"/>
              <a:buChar char="•"/>
            </a:pPr>
            <a:r>
              <a:rPr lang="en-GB" sz="1300" dirty="0" smtClean="0"/>
              <a:t>Construction pay awards have been below the whole economy median for a while. Retail is a slightly more mixed picture – food retail has maintained performance throughout the recession, and we’ve not seen any freezes recorded at food retailers, but other areas have been weaker.</a:t>
            </a:r>
          </a:p>
          <a:p>
            <a:pPr>
              <a:buFont typeface="Arial" pitchFamily="34" charset="0"/>
              <a:buChar char="•"/>
            </a:pPr>
            <a:endParaRPr lang="en-GB" sz="1300" dirty="0" smtClean="0"/>
          </a:p>
          <a:p>
            <a:pPr>
              <a:buFont typeface="Arial" pitchFamily="34" charset="0"/>
              <a:buChar char="•"/>
            </a:pPr>
            <a:r>
              <a:rPr lang="en-GB" sz="1300" dirty="0" smtClean="0"/>
              <a:t>In the most recent figures we’re seeing slightly higher increases in manufacturing than in services, and you can see there that the higher-paying sectors this year are motor industry, utilities, aerospace and defence. But actually over 2013 as a whole, the median for both services and manufacturing comes out at 2.5%.</a:t>
            </a:r>
          </a:p>
          <a:p>
            <a:pPr>
              <a:buFont typeface="Arial" pitchFamily="34" charset="0"/>
              <a:buChar char="•"/>
            </a:pPr>
            <a:endParaRPr lang="en-GB" sz="1300" dirty="0" smtClean="0"/>
          </a:p>
          <a:p>
            <a:pPr>
              <a:buFont typeface="Arial" pitchFamily="34" charset="0"/>
              <a:buChar char="•"/>
            </a:pPr>
            <a:r>
              <a:rPr lang="en-GB" sz="1300" dirty="0" smtClean="0"/>
              <a:t>Of course in all this the public sector is a different story, constrained by govt. policy to increases of 1%. Not-for-profit sector at 2% is a slightly more mixed bag – some care providers and housing associations have been hit hard, some other charities have perhaps fared a little better.</a:t>
            </a:r>
          </a:p>
          <a:p>
            <a:pPr>
              <a:buFont typeface="Arial" pitchFamily="34" charset="0"/>
              <a:buChar char="•"/>
            </a:pPr>
            <a:endParaRPr lang="en-GB" sz="1300" dirty="0" smtClean="0"/>
          </a:p>
          <a:p>
            <a:pPr>
              <a:buFont typeface="Arial" pitchFamily="34" charset="0"/>
              <a:buChar char="•"/>
            </a:pPr>
            <a:r>
              <a:rPr lang="en-GB" sz="1300" dirty="0" smtClean="0"/>
              <a:t>Next up we’ll be looking at retail awards, many of which are being settled around about now, and the motor industry </a:t>
            </a:r>
            <a:r>
              <a:rPr lang="en-GB" sz="1300" dirty="0" err="1" smtClean="0"/>
              <a:t>payround</a:t>
            </a:r>
            <a:r>
              <a:rPr lang="en-GB" sz="1300" dirty="0" smtClean="0"/>
              <a:t>, which will be starting shortly. </a:t>
            </a:r>
            <a:endParaRPr lang="en-GB" sz="1300" dirty="0"/>
          </a:p>
        </p:txBody>
      </p:sp>
      <p:sp>
        <p:nvSpPr>
          <p:cNvPr id="4" name="Slide Number Placeholder 3"/>
          <p:cNvSpPr>
            <a:spLocks noGrp="1"/>
          </p:cNvSpPr>
          <p:nvPr>
            <p:ph type="sldNum" sz="quarter" idx="10"/>
          </p:nvPr>
        </p:nvSpPr>
        <p:spPr/>
        <p:txBody>
          <a:bodyPr/>
          <a:lstStyle/>
          <a:p>
            <a:pPr>
              <a:defRPr/>
            </a:pPr>
            <a:fld id="{9C40880B-C0DF-4D02-BD71-15286E06FFBC}"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sz="1300" dirty="0" smtClean="0"/>
              <a:t>Don’t want to go into too much detail about average earnings, but some of you may have noticed we’ve seen low growth in the official earnings figures for a while now – you can see average weekly earnings in the most recent figures just 1.1% higher than they were at the same time last year.</a:t>
            </a:r>
          </a:p>
          <a:p>
            <a:pPr>
              <a:buFont typeface="Arial" pitchFamily="34" charset="0"/>
              <a:buChar char="•"/>
            </a:pPr>
            <a:endParaRPr lang="en-GB" sz="1300" dirty="0" smtClean="0"/>
          </a:p>
          <a:p>
            <a:pPr>
              <a:buFont typeface="Arial" pitchFamily="34" charset="0"/>
              <a:buChar char="•"/>
            </a:pPr>
            <a:r>
              <a:rPr lang="en-GB" sz="1300" dirty="0" smtClean="0"/>
              <a:t>Spend a quick minute looking at why that is – we do get asked sometimes why average earnings growth is around 1% while pay settlements are at 2.5%.</a:t>
            </a:r>
          </a:p>
          <a:p>
            <a:pPr>
              <a:buFont typeface="Arial" pitchFamily="34" charset="0"/>
              <a:buChar char="•"/>
            </a:pPr>
            <a:endParaRPr lang="en-GB" sz="1300" dirty="0" smtClean="0"/>
          </a:p>
          <a:p>
            <a:pPr>
              <a:buFont typeface="Arial" pitchFamily="34" charset="0"/>
              <a:buChar char="•"/>
            </a:pPr>
            <a:r>
              <a:rPr lang="en-GB" sz="1300" dirty="0" smtClean="0"/>
              <a:t>Measuring different things – average earnings looks at the total amount paid across the economy and how that works out per person, so it’s heavily affected by population shifts. For example, if there is a shift towards part-time work, which was a feature of this recession until recently, or jobs being created are low-paying or short on hours, the total amount earned by the UK workforce per person will be forced down. Means any growth in pay that we measure in pay awards is subdued and disguised.</a:t>
            </a:r>
            <a:endParaRPr lang="en-GB" sz="1300" dirty="0"/>
          </a:p>
        </p:txBody>
      </p:sp>
      <p:sp>
        <p:nvSpPr>
          <p:cNvPr id="4" name="Slide Number Placeholder 3"/>
          <p:cNvSpPr>
            <a:spLocks noGrp="1"/>
          </p:cNvSpPr>
          <p:nvPr>
            <p:ph type="sldNum" sz="quarter" idx="10"/>
          </p:nvPr>
        </p:nvSpPr>
        <p:spPr/>
        <p:txBody>
          <a:bodyPr/>
          <a:lstStyle/>
          <a:p>
            <a:pPr>
              <a:defRPr/>
            </a:pPr>
            <a:fld id="{9C40880B-C0DF-4D02-BD71-15286E06FFBC}"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One reason why engagement might be an issue is that when it comes to employees’ spending power, their pay isn’t cutting it</a:t>
            </a:r>
          </a:p>
          <a:p>
            <a:endParaRPr lang="en-GB" dirty="0" smtClean="0"/>
          </a:p>
          <a:p>
            <a:r>
              <a:rPr lang="en-GB" dirty="0" smtClean="0"/>
              <a:t>They might not blame employers for this (and this is probably one reason why pay rises haven’t been even lower) but perhaps they might welcome some restoration</a:t>
            </a:r>
            <a:r>
              <a:rPr lang="en-GB" baseline="0" dirty="0" smtClean="0"/>
              <a:t> of their spending power?</a:t>
            </a:r>
          </a:p>
          <a:p>
            <a:endParaRPr lang="en-GB" baseline="0" dirty="0" smtClean="0"/>
          </a:p>
          <a:p>
            <a:r>
              <a:rPr lang="en-GB" baseline="0" dirty="0" smtClean="0"/>
              <a:t>Potential pressure for catch-up, but question arises of capacity to achieve this...later</a:t>
            </a:r>
          </a:p>
          <a:p>
            <a:endParaRPr lang="en-GB" dirty="0" smtClean="0"/>
          </a:p>
          <a:p>
            <a:r>
              <a:rPr lang="en-GB" baseline="0" dirty="0" smtClean="0"/>
              <a:t>And seeing as we’re talking about pay</a:t>
            </a:r>
            <a:r>
              <a:rPr lang="en-GB" dirty="0" smtClean="0"/>
              <a:t> pressures, knowing how you compare on pay is critical – next slide...</a:t>
            </a:r>
            <a:endParaRPr lang="en-GB" baseline="0" dirty="0" smtClean="0"/>
          </a:p>
        </p:txBody>
      </p:sp>
      <p:sp>
        <p:nvSpPr>
          <p:cNvPr id="4" name="Slide Number Placeholder 3"/>
          <p:cNvSpPr>
            <a:spLocks noGrp="1"/>
          </p:cNvSpPr>
          <p:nvPr>
            <p:ph type="sldNum" sz="quarter" idx="10"/>
          </p:nvPr>
        </p:nvSpPr>
        <p:spPr/>
        <p:txBody>
          <a:bodyPr/>
          <a:lstStyle/>
          <a:p>
            <a:pPr>
              <a:defRPr/>
            </a:pPr>
            <a:fld id="{A6E4212E-1F37-4420-BAF4-3B634AF4CB75}" type="slidenum">
              <a:rPr lang="en-GB" smtClean="0"/>
              <a:pPr>
                <a:defRPr/>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Introduce</a:t>
            </a:r>
            <a:r>
              <a:rPr lang="en-GB" baseline="0" dirty="0" smtClean="0"/>
              <a:t> by talking about Bank of England’s new approach to interest rate-setting – ‘forward guidance’ includes a link to unemployment, with Bank saying that only once unemployment comes down to 7% will they consider raising interest rates, and even then they still might not...</a:t>
            </a:r>
          </a:p>
          <a:p>
            <a:endParaRPr lang="en-GB" dirty="0" smtClean="0"/>
          </a:p>
          <a:p>
            <a:r>
              <a:rPr lang="en-GB" baseline="0" dirty="0" smtClean="0"/>
              <a:t>Then explain what graph shows – forecasts of unemployment...</a:t>
            </a:r>
          </a:p>
          <a:p>
            <a:endParaRPr lang="en-GB" baseline="0" dirty="0" smtClean="0"/>
          </a:p>
          <a:p>
            <a:r>
              <a:rPr lang="en-GB" baseline="0" dirty="0" smtClean="0"/>
              <a:t>Most see it coming down, but only very slowly, and only one (Nomura) thinks the target will be reached, by the end of 2014</a:t>
            </a:r>
          </a:p>
          <a:p>
            <a:endParaRPr lang="en-GB" baseline="0" dirty="0" smtClean="0"/>
          </a:p>
          <a:p>
            <a:r>
              <a:rPr lang="en-GB" baseline="0" dirty="0" smtClean="0"/>
              <a:t>By contrast, other outlier at top Capital Economics thought it would even increase, but they’re on their own in this, and might even have revised their view since...</a:t>
            </a:r>
            <a:endParaRPr lang="en-GB" dirty="0"/>
          </a:p>
        </p:txBody>
      </p:sp>
      <p:sp>
        <p:nvSpPr>
          <p:cNvPr id="4" name="Slide Number Placeholder 3"/>
          <p:cNvSpPr>
            <a:spLocks noGrp="1"/>
          </p:cNvSpPr>
          <p:nvPr>
            <p:ph type="sldNum" sz="quarter" idx="10"/>
          </p:nvPr>
        </p:nvSpPr>
        <p:spPr/>
        <p:txBody>
          <a:bodyPr/>
          <a:lstStyle/>
          <a:p>
            <a:pPr>
              <a:defRPr/>
            </a:pPr>
            <a:fld id="{A6E4212E-1F37-4420-BAF4-3B634AF4CB75}" type="slidenum">
              <a:rPr lang="en-GB" smtClean="0"/>
              <a:pPr>
                <a:defRPr/>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Forecasts for RPI from City economists</a:t>
            </a:r>
          </a:p>
          <a:p>
            <a:endParaRPr lang="en-GB" dirty="0" smtClean="0"/>
          </a:p>
          <a:p>
            <a:r>
              <a:rPr lang="en-GB" dirty="0" smtClean="0"/>
              <a:t>Direct audience to far right column which shows </a:t>
            </a:r>
            <a:r>
              <a:rPr lang="en-GB" dirty="0" err="1" smtClean="0"/>
              <a:t>ave</a:t>
            </a:r>
            <a:r>
              <a:rPr lang="en-GB" dirty="0" smtClean="0"/>
              <a:t> prediction for August onwards – they see it coming down a bit, but not by much, so perhaps it might remain around 3%? </a:t>
            </a:r>
            <a:endParaRPr lang="en-GB" dirty="0"/>
          </a:p>
        </p:txBody>
      </p:sp>
      <p:sp>
        <p:nvSpPr>
          <p:cNvPr id="4" name="Slide Number Placeholder 3"/>
          <p:cNvSpPr>
            <a:spLocks noGrp="1"/>
          </p:cNvSpPr>
          <p:nvPr>
            <p:ph type="sldNum" sz="quarter" idx="10"/>
          </p:nvPr>
        </p:nvSpPr>
        <p:spPr/>
        <p:txBody>
          <a:bodyPr/>
          <a:lstStyle/>
          <a:p>
            <a:pPr>
              <a:defRPr/>
            </a:pPr>
            <a:fld id="{A6E4212E-1F37-4420-BAF4-3B634AF4CB75}" type="slidenum">
              <a:rPr lang="en-GB" smtClean="0"/>
              <a:pPr>
                <a:defRPr/>
              </a:pPr>
              <a:t>8</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Useful way of thinking about potential pressures on reward</a:t>
            </a:r>
          </a:p>
          <a:p>
            <a:r>
              <a:rPr lang="en-GB" dirty="0" smtClean="0"/>
              <a:t>Broad agreement that recovery has started, but may be fragile (nod to Ken Mayhew)</a:t>
            </a:r>
          </a:p>
          <a:p>
            <a:r>
              <a:rPr lang="en-GB" dirty="0" smtClean="0"/>
              <a:t>Business investment  could be important – will say more about this in a moment</a:t>
            </a:r>
          </a:p>
          <a:p>
            <a:r>
              <a:rPr lang="en-GB" dirty="0" smtClean="0"/>
              <a:t>As recovery takes hold, r/r issues likely to rise up the agenda, but labour market could be slow to recover – again, more shortly</a:t>
            </a:r>
          </a:p>
          <a:p>
            <a:r>
              <a:rPr lang="en-GB" dirty="0" smtClean="0"/>
              <a:t>Employee engagement is a hot topic – can reward influence it? Big debate here...</a:t>
            </a:r>
          </a:p>
          <a:p>
            <a:r>
              <a:rPr lang="en-GB" dirty="0" smtClean="0"/>
              <a:t>Finally, inflation is forecast to stay flat or perhaps slowly come down into 2014. If that’s right, it will take some of the pressure off those responsible for setting pay at a time when other pressures might be burgeoning...</a:t>
            </a:r>
            <a:endParaRPr lang="en-GB" dirty="0"/>
          </a:p>
        </p:txBody>
      </p:sp>
      <p:sp>
        <p:nvSpPr>
          <p:cNvPr id="4" name="Slide Number Placeholder 3"/>
          <p:cNvSpPr>
            <a:spLocks noGrp="1"/>
          </p:cNvSpPr>
          <p:nvPr>
            <p:ph type="sldNum" sz="quarter" idx="10"/>
          </p:nvPr>
        </p:nvSpPr>
        <p:spPr/>
        <p:txBody>
          <a:bodyPr/>
          <a:lstStyle/>
          <a:p>
            <a:pPr>
              <a:defRPr/>
            </a:pPr>
            <a:fld id="{A6E4212E-1F37-4420-BAF4-3B634AF4CB75}" type="slidenum">
              <a:rPr lang="en-GB" smtClean="0"/>
              <a:pPr>
                <a:defRPr/>
              </a:pPr>
              <a:t>10</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Arial" pitchFamily="34" charset="0"/>
              <a:buChar char="•"/>
            </a:pPr>
            <a:r>
              <a:rPr lang="en-GB" sz="1300" dirty="0" smtClean="0">
                <a:latin typeface="Arial" pitchFamily="34" charset="0"/>
                <a:cs typeface="Arial" pitchFamily="34" charset="0"/>
              </a:rPr>
              <a:t>We run a subscriber survey every year, some of you may have taken part, this is one of the questions in it – do you expect to award your annual pay increase at a higher or lower level next year. </a:t>
            </a:r>
          </a:p>
          <a:p>
            <a:pPr eaLnBrk="1" hangingPunct="1">
              <a:buFont typeface="Arial" pitchFamily="34" charset="0"/>
              <a:buChar char="•"/>
            </a:pPr>
            <a:endParaRPr lang="en-GB" sz="1300" dirty="0" smtClean="0">
              <a:latin typeface="Arial" pitchFamily="34" charset="0"/>
              <a:cs typeface="Arial" pitchFamily="34" charset="0"/>
            </a:endParaRPr>
          </a:p>
          <a:p>
            <a:pPr eaLnBrk="1" hangingPunct="1">
              <a:buFont typeface="Arial" pitchFamily="34" charset="0"/>
              <a:buChar char="•"/>
            </a:pPr>
            <a:r>
              <a:rPr lang="en-GB" sz="1300" dirty="0" smtClean="0">
                <a:latin typeface="Arial" pitchFamily="34" charset="0"/>
                <a:cs typeface="Arial" pitchFamily="34" charset="0"/>
              </a:rPr>
              <a:t>Most employers intend to award similar increases in 2014, but a significant proportion expect to pay higher than they did in 2013. Over a quarter. Indication is that employers expect the picture to be broadly the same, but some companies could make higher awards. On the basis of this we’d say we won’t expect see many pay increases any lower than we have this year, but whether enough will award significantly higher increases to drag the overall median up, it’s too early to say.</a:t>
            </a:r>
          </a:p>
        </p:txBody>
      </p:sp>
      <p:sp>
        <p:nvSpPr>
          <p:cNvPr id="4" name="Slide Number Placeholder 3"/>
          <p:cNvSpPr>
            <a:spLocks noGrp="1"/>
          </p:cNvSpPr>
          <p:nvPr>
            <p:ph type="sldNum" sz="quarter" idx="10"/>
          </p:nvPr>
        </p:nvSpPr>
        <p:spPr/>
        <p:txBody>
          <a:bodyPr/>
          <a:lstStyle/>
          <a:p>
            <a:pPr>
              <a:defRPr/>
            </a:pPr>
            <a:fld id="{9C40880B-C0DF-4D02-BD71-15286E06FFBC}" type="slidenum">
              <a:rPr lang="en-GB" smtClean="0"/>
              <a:pPr>
                <a:defRPr/>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file:///\\localhost\Users\laura.kim\Desktop\Laura\PPT%20Cover%20Slides\Banner%20crops\RTR2U4YZ_cap.jpg" TargetMode="External"/><Relationship Id="rId5" Type="http://schemas.openxmlformats.org/officeDocument/2006/relationships/image" Target="../media/image6.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w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TR_TitleLogo_BW600"/>
          <p:cNvPicPr>
            <a:picLocks noChangeAspect="1" noChangeArrowheads="1"/>
          </p:cNvPicPr>
          <p:nvPr/>
        </p:nvPicPr>
        <p:blipFill>
          <a:blip r:embed="rId2" cstate="print"/>
          <a:srcRect/>
          <a:stretch>
            <a:fillRect/>
          </a:stretch>
        </p:blipFill>
        <p:spPr bwMode="auto">
          <a:xfrm>
            <a:off x="6040438" y="5956300"/>
            <a:ext cx="2741612" cy="889000"/>
          </a:xfrm>
          <a:prstGeom prst="rect">
            <a:avLst/>
          </a:prstGeom>
          <a:noFill/>
          <a:ln w="9525">
            <a:noFill/>
            <a:miter lim="800000"/>
            <a:headEnd/>
            <a:tailEnd/>
          </a:ln>
        </p:spPr>
      </p:pic>
      <p:sp>
        <p:nvSpPr>
          <p:cNvPr id="5" name="Line 4"/>
          <p:cNvSpPr>
            <a:spLocks noChangeShapeType="1"/>
          </p:cNvSpPr>
          <p:nvPr/>
        </p:nvSpPr>
        <p:spPr bwMode="auto">
          <a:xfrm>
            <a:off x="355600" y="4321175"/>
            <a:ext cx="8410575" cy="0"/>
          </a:xfrm>
          <a:prstGeom prst="line">
            <a:avLst/>
          </a:prstGeom>
          <a:noFill/>
          <a:ln w="24130" cap="rnd">
            <a:solidFill>
              <a:schemeClr val="tx1"/>
            </a:solidFill>
            <a:prstDash val="sysDot"/>
            <a:round/>
            <a:headEnd/>
            <a:tailEnd/>
          </a:ln>
          <a:effectLst/>
        </p:spPr>
        <p:txBody>
          <a:bodyPr/>
          <a:lstStyle/>
          <a:p>
            <a:pPr>
              <a:defRPr/>
            </a:pPr>
            <a:endParaRPr lang="en-GB" dirty="0"/>
          </a:p>
        </p:txBody>
      </p:sp>
      <p:pic>
        <p:nvPicPr>
          <p:cNvPr id="6" name="Picture 13" descr="titleMaster_Logo600idx"/>
          <p:cNvPicPr>
            <a:picLocks noChangeAspect="1" noChangeArrowheads="1"/>
          </p:cNvPicPr>
          <p:nvPr/>
        </p:nvPicPr>
        <p:blipFill>
          <a:blip r:embed="rId3" cstate="print"/>
          <a:srcRect/>
          <a:stretch>
            <a:fillRect/>
          </a:stretch>
        </p:blipFill>
        <p:spPr bwMode="hidden">
          <a:xfrm>
            <a:off x="6040438" y="5956300"/>
            <a:ext cx="2746375" cy="892175"/>
          </a:xfrm>
          <a:prstGeom prst="rect">
            <a:avLst/>
          </a:prstGeom>
          <a:noFill/>
          <a:ln w="9525">
            <a:noFill/>
            <a:miter lim="800000"/>
            <a:headEnd/>
            <a:tailEnd/>
          </a:ln>
        </p:spPr>
      </p:pic>
      <p:pic>
        <p:nvPicPr>
          <p:cNvPr id="7" name="Picture 16" descr="IDS_rgb_cg9_150dpi"/>
          <p:cNvPicPr>
            <a:picLocks noChangeAspect="1" noChangeArrowheads="1"/>
          </p:cNvPicPr>
          <p:nvPr userDrawn="1"/>
        </p:nvPicPr>
        <p:blipFill>
          <a:blip r:embed="rId4" cstate="print"/>
          <a:srcRect/>
          <a:stretch>
            <a:fillRect/>
          </a:stretch>
        </p:blipFill>
        <p:spPr bwMode="auto">
          <a:xfrm>
            <a:off x="138113" y="6021388"/>
            <a:ext cx="1008062" cy="561975"/>
          </a:xfrm>
          <a:prstGeom prst="rect">
            <a:avLst/>
          </a:prstGeom>
          <a:noFill/>
          <a:ln w="9525">
            <a:noFill/>
            <a:miter lim="800000"/>
            <a:headEnd/>
            <a:tailEnd/>
          </a:ln>
        </p:spPr>
      </p:pic>
      <p:pic>
        <p:nvPicPr>
          <p:cNvPr id="8" name="Picture 5" descr="9.jpg"/>
          <p:cNvPicPr>
            <a:picLocks noChangeAspect="1"/>
          </p:cNvPicPr>
          <p:nvPr userDrawn="1"/>
        </p:nvPicPr>
        <p:blipFill>
          <a:blip r:embed="rId5" r:link="rId6" cstate="print"/>
          <a:srcRect/>
          <a:stretch>
            <a:fillRect/>
          </a:stretch>
        </p:blipFill>
        <p:spPr bwMode="auto">
          <a:xfrm>
            <a:off x="346075" y="376238"/>
            <a:ext cx="8442325" cy="3105150"/>
          </a:xfrm>
          <a:prstGeom prst="rect">
            <a:avLst/>
          </a:prstGeom>
          <a:noFill/>
          <a:ln w="9525">
            <a:noFill/>
            <a:miter lim="800000"/>
            <a:headEnd/>
            <a:tailEnd/>
          </a:ln>
        </p:spPr>
      </p:pic>
      <p:sp>
        <p:nvSpPr>
          <p:cNvPr id="38914" name="Rectangle 2"/>
          <p:cNvSpPr>
            <a:spLocks noGrp="1" noChangeArrowheads="1"/>
          </p:cNvSpPr>
          <p:nvPr>
            <p:ph type="ctrTitle"/>
          </p:nvPr>
        </p:nvSpPr>
        <p:spPr>
          <a:xfrm>
            <a:off x="361950" y="3448050"/>
            <a:ext cx="8382000" cy="819150"/>
          </a:xfrm>
        </p:spPr>
        <p:txBody>
          <a:bodyPr/>
          <a:lstStyle>
            <a:lvl1pPr>
              <a:defRPr sz="3200"/>
            </a:lvl1pPr>
          </a:lstStyle>
          <a:p>
            <a:r>
              <a:rPr lang="en-US" smtClean="0"/>
              <a:t>Click to edit Master title style</a:t>
            </a:r>
            <a:endParaRPr lang="en-GB"/>
          </a:p>
        </p:txBody>
      </p:sp>
      <p:sp>
        <p:nvSpPr>
          <p:cNvPr id="38915" name="Rectangle 3"/>
          <p:cNvSpPr>
            <a:spLocks noGrp="1" noChangeArrowheads="1"/>
          </p:cNvSpPr>
          <p:nvPr>
            <p:ph type="subTitle" idx="1"/>
          </p:nvPr>
        </p:nvSpPr>
        <p:spPr>
          <a:xfrm>
            <a:off x="361950" y="4435475"/>
            <a:ext cx="8382000" cy="1279525"/>
          </a:xfrm>
        </p:spPr>
        <p:txBody>
          <a:bodyPr rIns="0"/>
          <a:lstStyle>
            <a:lvl1pPr marL="0" indent="0">
              <a:lnSpc>
                <a:spcPct val="90000"/>
              </a:lnSpc>
              <a:spcBef>
                <a:spcPct val="0"/>
              </a:spcBef>
              <a:buFontTx/>
              <a:buNone/>
              <a:defRPr sz="1600"/>
            </a:lvl1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54577B1E-2137-42C2-8775-231E0C11AAA7}"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0" y="506413"/>
            <a:ext cx="1841500" cy="55895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7575" y="506413"/>
            <a:ext cx="5375275"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DC82E73E-EEFF-40C4-A886-CE33909FFD00}"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7575" y="506413"/>
            <a:ext cx="7369175" cy="836612"/>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917575" y="1525588"/>
            <a:ext cx="7369175" cy="4570412"/>
          </a:xfrm>
        </p:spPr>
        <p:txBody>
          <a:bodyPr/>
          <a:lstStyle/>
          <a:p>
            <a:pPr lvl="0"/>
            <a:r>
              <a:rPr lang="en-US" noProof="0" smtClean="0"/>
              <a:t>Click icon to add chart</a:t>
            </a:r>
            <a:endParaRPr lang="en-GB" noProof="0" dirty="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A5BF8574-2C95-48FF-8ABE-F429D91DADD0}"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0" y="0"/>
            <a:ext cx="9144000" cy="6858000"/>
          </a:xfrm>
          <a:prstGeom prst="rect">
            <a:avLst/>
          </a:prstGeom>
          <a:solidFill>
            <a:schemeClr val="tx1"/>
          </a:solidFill>
          <a:ln w="9525">
            <a:noFill/>
            <a:miter lim="800000"/>
            <a:headEnd/>
            <a:tailEnd/>
          </a:ln>
          <a:effectLst/>
        </p:spPr>
        <p:txBody>
          <a:bodyPr wrap="none" anchor="ctr"/>
          <a:lstStyle/>
          <a:p>
            <a:pPr>
              <a:defRPr/>
            </a:pPr>
            <a:endParaRPr lang="en-GB" dirty="0"/>
          </a:p>
        </p:txBody>
      </p:sp>
      <p:pic>
        <p:nvPicPr>
          <p:cNvPr id="4" name="Picture 5" descr="hc_DividerBG_purple"/>
          <p:cNvPicPr>
            <a:picLocks noChangeAspect="1" noChangeArrowheads="1"/>
          </p:cNvPicPr>
          <p:nvPr/>
        </p:nvPicPr>
        <p:blipFill>
          <a:blip r:embed="rId2" cstate="print"/>
          <a:srcRect/>
          <a:stretch>
            <a:fillRect/>
          </a:stretch>
        </p:blipFill>
        <p:spPr bwMode="white">
          <a:xfrm>
            <a:off x="0" y="0"/>
            <a:ext cx="9144000" cy="6858000"/>
          </a:xfrm>
          <a:prstGeom prst="rect">
            <a:avLst/>
          </a:prstGeom>
          <a:noFill/>
          <a:ln w="9525">
            <a:noFill/>
            <a:miter lim="800000"/>
            <a:headEnd/>
            <a:tailEnd/>
          </a:ln>
        </p:spPr>
      </p:pic>
      <p:pic>
        <p:nvPicPr>
          <p:cNvPr id="5" name="Picture 11" descr="hc_Divider_TransLogo"/>
          <p:cNvPicPr>
            <a:picLocks noChangeAspect="1" noChangeArrowheads="1"/>
          </p:cNvPicPr>
          <p:nvPr/>
        </p:nvPicPr>
        <p:blipFill>
          <a:blip r:embed="rId3" cstate="print"/>
          <a:srcRect/>
          <a:stretch>
            <a:fillRect/>
          </a:stretch>
        </p:blipFill>
        <p:spPr bwMode="black">
          <a:xfrm>
            <a:off x="6656388" y="6324600"/>
            <a:ext cx="1630362" cy="361950"/>
          </a:xfrm>
          <a:prstGeom prst="rect">
            <a:avLst/>
          </a:prstGeom>
          <a:noFill/>
          <a:ln w="9525">
            <a:noFill/>
            <a:miter lim="800000"/>
            <a:headEnd/>
            <a:tailEnd/>
          </a:ln>
        </p:spPr>
      </p:pic>
      <p:pic>
        <p:nvPicPr>
          <p:cNvPr id="6" name="Picture 12" descr="Idslogo_green"/>
          <p:cNvPicPr>
            <a:picLocks noChangeAspect="1" noChangeArrowheads="1"/>
          </p:cNvPicPr>
          <p:nvPr userDrawn="1"/>
        </p:nvPicPr>
        <p:blipFill>
          <a:blip r:embed="rId4" cstate="print"/>
          <a:srcRect/>
          <a:stretch>
            <a:fillRect/>
          </a:stretch>
        </p:blipFill>
        <p:spPr bwMode="auto">
          <a:xfrm>
            <a:off x="876300" y="6165850"/>
            <a:ext cx="838200" cy="454025"/>
          </a:xfrm>
          <a:prstGeom prst="rect">
            <a:avLst/>
          </a:prstGeom>
          <a:noFill/>
          <a:ln w="9525">
            <a:noFill/>
            <a:miter lim="800000"/>
            <a:headEnd/>
            <a:tailEnd/>
          </a:ln>
        </p:spPr>
      </p:pic>
      <p:sp>
        <p:nvSpPr>
          <p:cNvPr id="477191" name="Rectangle 7"/>
          <p:cNvSpPr>
            <a:spLocks noGrp="1" noChangeArrowheads="1"/>
          </p:cNvSpPr>
          <p:nvPr>
            <p:ph type="ctrTitle"/>
          </p:nvPr>
        </p:nvSpPr>
        <p:spPr>
          <a:xfrm>
            <a:off x="898525" y="1538288"/>
            <a:ext cx="7388225" cy="4035425"/>
          </a:xfrm>
        </p:spPr>
        <p:txBody>
          <a:bodyPr anchor="t"/>
          <a:lstStyle>
            <a:lvl1pPr>
              <a:defRPr sz="4000"/>
            </a:lvl1pPr>
          </a:lstStyle>
          <a:p>
            <a:r>
              <a:rPr lang="en-GB"/>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906CA9C3-E5EE-4869-831C-9B08CDB05F33}" type="slidenum">
              <a:rPr lang="en-GB"/>
              <a:pPr>
                <a:defRPr/>
              </a:pPr>
              <a:t>‹#›</a:t>
            </a:fld>
            <a:endParaRPr lang="en-GB" dirty="0"/>
          </a:p>
        </p:txBody>
      </p:sp>
      <p:sp>
        <p:nvSpPr>
          <p:cNvPr id="5" name="Rectangle 11"/>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CC1D7569-83A2-4A09-A77D-96DB97E48EE7}" type="slidenum">
              <a:rPr lang="en-GB"/>
              <a:pPr>
                <a:defRPr/>
              </a:pPr>
              <a:t>‹#›</a:t>
            </a:fld>
            <a:endParaRPr lang="en-GB" dirty="0"/>
          </a:p>
        </p:txBody>
      </p:sp>
      <p:sp>
        <p:nvSpPr>
          <p:cNvPr id="5" name="Rectangle 11"/>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98525" y="1528763"/>
            <a:ext cx="3617913"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8838" y="1528763"/>
            <a:ext cx="3617912"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9"/>
          <p:cNvSpPr>
            <a:spLocks noGrp="1" noChangeArrowheads="1"/>
          </p:cNvSpPr>
          <p:nvPr>
            <p:ph type="sldNum" sz="quarter" idx="10"/>
          </p:nvPr>
        </p:nvSpPr>
        <p:spPr>
          <a:ln/>
        </p:spPr>
        <p:txBody>
          <a:bodyPr/>
          <a:lstStyle>
            <a:lvl1pPr>
              <a:defRPr/>
            </a:lvl1pPr>
          </a:lstStyle>
          <a:p>
            <a:pPr>
              <a:defRPr/>
            </a:pPr>
            <a:fld id="{A5D841A8-585C-483E-AEB7-7C2DEFC1A5A5}" type="slidenum">
              <a:rPr lang="en-GB"/>
              <a:pPr>
                <a:defRPr/>
              </a:pPr>
              <a:t>‹#›</a:t>
            </a:fld>
            <a:endParaRPr lang="en-GB" dirty="0"/>
          </a:p>
        </p:txBody>
      </p:sp>
      <p:sp>
        <p:nvSpPr>
          <p:cNvPr id="6" name="Rectangle 11"/>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9"/>
          <p:cNvSpPr>
            <a:spLocks noGrp="1" noChangeArrowheads="1"/>
          </p:cNvSpPr>
          <p:nvPr>
            <p:ph type="sldNum" sz="quarter" idx="10"/>
          </p:nvPr>
        </p:nvSpPr>
        <p:spPr>
          <a:ln/>
        </p:spPr>
        <p:txBody>
          <a:bodyPr/>
          <a:lstStyle>
            <a:lvl1pPr>
              <a:defRPr/>
            </a:lvl1pPr>
          </a:lstStyle>
          <a:p>
            <a:pPr>
              <a:defRPr/>
            </a:pPr>
            <a:fld id="{B1C80B60-38D5-47C4-8EE5-935A2F842A85}" type="slidenum">
              <a:rPr lang="en-GB"/>
              <a:pPr>
                <a:defRPr/>
              </a:pPr>
              <a:t>‹#›</a:t>
            </a:fld>
            <a:endParaRPr lang="en-GB" dirty="0"/>
          </a:p>
        </p:txBody>
      </p:sp>
      <p:sp>
        <p:nvSpPr>
          <p:cNvPr id="8" name="Rectangle 11"/>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9"/>
          <p:cNvSpPr>
            <a:spLocks noGrp="1" noChangeArrowheads="1"/>
          </p:cNvSpPr>
          <p:nvPr>
            <p:ph type="sldNum" sz="quarter" idx="10"/>
          </p:nvPr>
        </p:nvSpPr>
        <p:spPr>
          <a:ln/>
        </p:spPr>
        <p:txBody>
          <a:bodyPr/>
          <a:lstStyle>
            <a:lvl1pPr>
              <a:defRPr/>
            </a:lvl1pPr>
          </a:lstStyle>
          <a:p>
            <a:pPr>
              <a:defRPr/>
            </a:pPr>
            <a:fld id="{23DAC8C7-2481-46D6-94C4-3330E5E62E16}" type="slidenum">
              <a:rPr lang="en-GB"/>
              <a:pPr>
                <a:defRPr/>
              </a:pPr>
              <a:t>‹#›</a:t>
            </a:fld>
            <a:endParaRPr lang="en-GB" dirty="0"/>
          </a:p>
        </p:txBody>
      </p:sp>
      <p:sp>
        <p:nvSpPr>
          <p:cNvPr id="4" name="Rectangle 11"/>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84C3EE88-8CA6-4512-BB62-169A9EF9B073}" type="slidenum">
              <a:rPr lang="en-GB"/>
              <a:pPr>
                <a:defRPr/>
              </a:pPr>
              <a:t>‹#›</a:t>
            </a:fld>
            <a:endParaRPr lang="en-GB" dirty="0"/>
          </a:p>
        </p:txBody>
      </p:sp>
      <p:sp>
        <p:nvSpPr>
          <p:cNvPr id="3" name="Rectangle 11"/>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29FAAABD-9BDF-4C32-A808-846BFCE2D99A}" type="slidenum">
              <a:rPr lang="en-GB"/>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5F34BE78-031A-4935-A234-FA54399A4BEA}" type="slidenum">
              <a:rPr lang="en-GB"/>
              <a:pPr>
                <a:defRPr/>
              </a:pPr>
              <a:t>‹#›</a:t>
            </a:fld>
            <a:endParaRPr lang="en-GB" dirty="0"/>
          </a:p>
        </p:txBody>
      </p:sp>
      <p:sp>
        <p:nvSpPr>
          <p:cNvPr id="6" name="Rectangle 11"/>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67601F44-5626-4E1A-8798-FD8D86A2FBAA}" type="slidenum">
              <a:rPr lang="en-GB"/>
              <a:pPr>
                <a:defRPr/>
              </a:pPr>
              <a:t>‹#›</a:t>
            </a:fld>
            <a:endParaRPr lang="en-GB" dirty="0"/>
          </a:p>
        </p:txBody>
      </p:sp>
      <p:sp>
        <p:nvSpPr>
          <p:cNvPr id="6" name="Rectangle 11"/>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3F4AE355-322D-4CB2-9853-FDCCA6471571}" type="slidenum">
              <a:rPr lang="en-GB"/>
              <a:pPr>
                <a:defRPr/>
              </a:pPr>
              <a:t>‹#›</a:t>
            </a:fld>
            <a:endParaRPr lang="en-GB" dirty="0"/>
          </a:p>
        </p:txBody>
      </p:sp>
      <p:sp>
        <p:nvSpPr>
          <p:cNvPr id="5" name="Rectangle 11"/>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488" y="519113"/>
            <a:ext cx="1846262" cy="55800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98525" y="519113"/>
            <a:ext cx="5389563" cy="55800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72AA4DD4-BC11-4DD3-88CA-1AECA48129AF}" type="slidenum">
              <a:rPr lang="en-GB"/>
              <a:pPr>
                <a:defRPr/>
              </a:pPr>
              <a:t>‹#›</a:t>
            </a:fld>
            <a:endParaRPr lang="en-GB" dirty="0"/>
          </a:p>
        </p:txBody>
      </p:sp>
      <p:sp>
        <p:nvSpPr>
          <p:cNvPr id="5" name="Rectangle 11"/>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9144000" cy="6861175"/>
            <a:chOff x="0" y="0"/>
            <a:chExt cx="5760" cy="4322"/>
          </a:xfrm>
        </p:grpSpPr>
        <p:sp>
          <p:nvSpPr>
            <p:cNvPr id="4" name="Rectangle 3"/>
            <p:cNvSpPr>
              <a:spLocks noChangeArrowheads="1"/>
            </p:cNvSpPr>
            <p:nvPr userDrawn="1"/>
          </p:nvSpPr>
          <p:spPr bwMode="auto">
            <a:xfrm>
              <a:off x="0" y="0"/>
              <a:ext cx="5760" cy="4320"/>
            </a:xfrm>
            <a:prstGeom prst="rect">
              <a:avLst/>
            </a:prstGeom>
            <a:solidFill>
              <a:schemeClr val="tx2"/>
            </a:solidFill>
            <a:ln w="9525">
              <a:noFill/>
              <a:miter lim="800000"/>
              <a:headEnd/>
              <a:tailEnd/>
            </a:ln>
            <a:effectLst/>
          </p:spPr>
          <p:txBody>
            <a:bodyPr wrap="none" anchor="ctr"/>
            <a:lstStyle/>
            <a:p>
              <a:pPr>
                <a:defRPr/>
              </a:pPr>
              <a:endParaRPr lang="en-GB" dirty="0"/>
            </a:p>
          </p:txBody>
        </p:sp>
        <p:pic>
          <p:nvPicPr>
            <p:cNvPr id="5" name="Picture 13" descr="TR_SlideLogo_BW600"/>
            <p:cNvPicPr>
              <a:picLocks noChangeAspect="1" noChangeArrowheads="1"/>
            </p:cNvPicPr>
            <p:nvPr userDrawn="1"/>
          </p:nvPicPr>
          <p:blipFill>
            <a:blip r:embed="rId2" cstate="print"/>
            <a:srcRect/>
            <a:stretch>
              <a:fillRect/>
            </a:stretch>
          </p:blipFill>
          <p:spPr bwMode="auto">
            <a:xfrm>
              <a:off x="234" y="3984"/>
              <a:ext cx="1041" cy="338"/>
            </a:xfrm>
            <a:prstGeom prst="rect">
              <a:avLst/>
            </a:prstGeom>
            <a:solidFill>
              <a:schemeClr val="tx2"/>
            </a:solidFill>
            <a:ln w="9525">
              <a:noFill/>
              <a:miter lim="800000"/>
              <a:headEnd/>
              <a:tailEnd/>
            </a:ln>
          </p:spPr>
        </p:pic>
      </p:grpSp>
      <p:pic>
        <p:nvPicPr>
          <p:cNvPr id="6" name="Picture 14" descr="hc_DividerGraphBG_purple"/>
          <p:cNvPicPr>
            <a:picLocks noChangeAspect="1" noChangeArrowheads="1"/>
          </p:cNvPicPr>
          <p:nvPr/>
        </p:nvPicPr>
        <p:blipFill>
          <a:blip r:embed="rId3" cstate="print"/>
          <a:srcRect/>
          <a:stretch>
            <a:fillRect/>
          </a:stretch>
        </p:blipFill>
        <p:spPr bwMode="ltGray">
          <a:xfrm>
            <a:off x="0" y="0"/>
            <a:ext cx="9144000" cy="6858000"/>
          </a:xfrm>
          <a:prstGeom prst="rect">
            <a:avLst/>
          </a:prstGeom>
          <a:noFill/>
          <a:ln w="9525">
            <a:noFill/>
            <a:miter lim="800000"/>
            <a:headEnd/>
            <a:tailEnd/>
          </a:ln>
        </p:spPr>
      </p:pic>
      <p:sp>
        <p:nvSpPr>
          <p:cNvPr id="479238" name="Rectangle 6"/>
          <p:cNvSpPr>
            <a:spLocks noGrp="1" noChangeArrowheads="1"/>
          </p:cNvSpPr>
          <p:nvPr>
            <p:ph type="ctrTitle"/>
          </p:nvPr>
        </p:nvSpPr>
        <p:spPr>
          <a:xfrm>
            <a:off x="898525" y="1538288"/>
            <a:ext cx="7388225" cy="4035425"/>
          </a:xfrm>
        </p:spPr>
        <p:txBody>
          <a:bodyPr anchor="t"/>
          <a:lstStyle>
            <a:lvl1pPr>
              <a:lnSpc>
                <a:spcPct val="90000"/>
              </a:lnSpc>
              <a:defRPr sz="4000"/>
            </a:lvl1pPr>
          </a:lstStyle>
          <a:p>
            <a:r>
              <a:rPr lang="en-GB"/>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E70293D0-644C-4995-BFCE-890EB891B661}" type="slidenum">
              <a:rPr lang="en-GB"/>
              <a:pPr>
                <a:defRPr/>
              </a:pPr>
              <a:t>‹#›</a:t>
            </a:fld>
            <a:endParaRPr lang="en-GB"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34243655-1663-4341-A71F-90DA31D7192B}" type="slidenum">
              <a:rPr lang="en-GB"/>
              <a:pPr>
                <a:defRPr/>
              </a:pPr>
              <a:t>‹#›</a:t>
            </a:fld>
            <a:endParaRPr lang="en-GB"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98525" y="1528763"/>
            <a:ext cx="3617913"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8838" y="1528763"/>
            <a:ext cx="3617912"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D2593124-2E72-4234-918D-8628CEFE8DF6}" type="slidenum">
              <a:rPr lang="en-GB"/>
              <a:pPr>
                <a:defRPr/>
              </a:pPr>
              <a:t>‹#›</a:t>
            </a:fld>
            <a:endParaRPr lang="en-GB"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sldNum" sz="quarter" idx="10"/>
          </p:nvPr>
        </p:nvSpPr>
        <p:spPr>
          <a:ln/>
        </p:spPr>
        <p:txBody>
          <a:bodyPr/>
          <a:lstStyle>
            <a:lvl1pPr>
              <a:defRPr/>
            </a:lvl1pPr>
          </a:lstStyle>
          <a:p>
            <a:pPr>
              <a:defRPr/>
            </a:pPr>
            <a:fld id="{75D06125-A6FD-4894-91A7-3B026D4F933B}" type="slidenum">
              <a:rPr lang="en-GB"/>
              <a:pPr>
                <a:defRPr/>
              </a:pPr>
              <a:t>‹#›</a:t>
            </a:fld>
            <a:endParaRPr lang="en-GB"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sldNum" sz="quarter" idx="10"/>
          </p:nvPr>
        </p:nvSpPr>
        <p:spPr>
          <a:ln/>
        </p:spPr>
        <p:txBody>
          <a:bodyPr/>
          <a:lstStyle>
            <a:lvl1pPr>
              <a:defRPr/>
            </a:lvl1pPr>
          </a:lstStyle>
          <a:p>
            <a:pPr>
              <a:defRPr/>
            </a:pPr>
            <a:fld id="{E7AAB29D-6A2D-48BB-B585-6E5F31C5C716}" type="slidenum">
              <a:rPr lang="en-GB"/>
              <a:pPr>
                <a:defRPr/>
              </a:pPr>
              <a:t>‹#›</a:t>
            </a:fld>
            <a:endParaRPr lang="en-GB"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2485B326-D145-498A-944B-BB419545F55A}" type="slidenum">
              <a:rPr lang="en-GB"/>
              <a:pPr>
                <a:defRPr/>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3822EBDB-0332-48B3-8AEA-8D533B23908C}" type="slidenum">
              <a:rPr lang="en-GB"/>
              <a:pPr>
                <a:defRPr/>
              </a:pPr>
              <a:t>‹#›</a:t>
            </a:fld>
            <a:endParaRPr lang="en-GB" dirty="0"/>
          </a:p>
        </p:txBody>
      </p:sp>
      <p:sp>
        <p:nvSpPr>
          <p:cNvPr id="3" name="Rectangle 10"/>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5F965492-71B7-49F4-AC6B-50B0E4E31403}" type="slidenum">
              <a:rPr lang="en-GB"/>
              <a:pPr>
                <a:defRPr/>
              </a:pPr>
              <a:t>‹#›</a:t>
            </a:fld>
            <a:endParaRPr lang="en-GB"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39C8D14C-FE41-40DE-A268-23C8E8E08B1C}" type="slidenum">
              <a:rPr lang="en-GB"/>
              <a:pPr>
                <a:defRPr/>
              </a:pPr>
              <a:t>‹#›</a:t>
            </a:fld>
            <a:endParaRPr lang="en-GB"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8258F5C2-913D-4465-B77C-1B753127752B}" type="slidenum">
              <a:rPr lang="en-GB"/>
              <a:pPr>
                <a:defRPr/>
              </a:pPr>
              <a:t>‹#›</a:t>
            </a:fld>
            <a:endParaRPr lang="en-GB"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488" y="519113"/>
            <a:ext cx="1846262" cy="55800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98525" y="519113"/>
            <a:ext cx="5389563" cy="55800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598E8868-C800-4F11-A4F1-5A5B9836EE89}" type="slidenum">
              <a:rPr lang="en-GB"/>
              <a:pPr>
                <a:defRPr/>
              </a:pPr>
              <a:t>‹#›</a:t>
            </a:fld>
            <a:endParaRPr lang="en-GB"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3" name="Picture 10" descr="hc_DividerBG_Wgrey"/>
          <p:cNvPicPr>
            <a:picLocks noChangeAspect="1" noChangeArrowheads="1"/>
          </p:cNvPicPr>
          <p:nvPr/>
        </p:nvPicPr>
        <p:blipFill>
          <a:blip r:embed="rId2" cstate="print"/>
          <a:srcRect/>
          <a:stretch>
            <a:fillRect/>
          </a:stretch>
        </p:blipFill>
        <p:spPr bwMode="white">
          <a:xfrm>
            <a:off x="0" y="0"/>
            <a:ext cx="9144000" cy="6858000"/>
          </a:xfrm>
          <a:prstGeom prst="rect">
            <a:avLst/>
          </a:prstGeom>
          <a:noFill/>
          <a:ln w="9525">
            <a:noFill/>
            <a:miter lim="800000"/>
            <a:headEnd/>
            <a:tailEnd/>
          </a:ln>
        </p:spPr>
      </p:pic>
      <p:pic>
        <p:nvPicPr>
          <p:cNvPr id="4" name="Picture 6" descr="hc_Divider_TransLogo"/>
          <p:cNvPicPr>
            <a:picLocks noChangeAspect="1" noChangeArrowheads="1"/>
          </p:cNvPicPr>
          <p:nvPr/>
        </p:nvPicPr>
        <p:blipFill>
          <a:blip r:embed="rId3" cstate="print"/>
          <a:srcRect/>
          <a:stretch>
            <a:fillRect/>
          </a:stretch>
        </p:blipFill>
        <p:spPr bwMode="black">
          <a:xfrm>
            <a:off x="384175" y="6324600"/>
            <a:ext cx="1630363" cy="361950"/>
          </a:xfrm>
          <a:prstGeom prst="rect">
            <a:avLst/>
          </a:prstGeom>
          <a:noFill/>
          <a:ln w="9525">
            <a:noFill/>
            <a:miter lim="800000"/>
            <a:headEnd/>
            <a:tailEnd/>
          </a:ln>
        </p:spPr>
      </p:pic>
      <p:sp>
        <p:nvSpPr>
          <p:cNvPr id="481287" name="Rectangle 7"/>
          <p:cNvSpPr>
            <a:spLocks noGrp="1" noChangeArrowheads="1"/>
          </p:cNvSpPr>
          <p:nvPr>
            <p:ph type="ctrTitle"/>
          </p:nvPr>
        </p:nvSpPr>
        <p:spPr>
          <a:xfrm>
            <a:off x="898525" y="1538288"/>
            <a:ext cx="7388225" cy="4035425"/>
          </a:xfrm>
        </p:spPr>
        <p:txBody>
          <a:bodyPr anchor="t"/>
          <a:lstStyle>
            <a:lvl1pPr>
              <a:defRPr sz="4000"/>
            </a:lvl1pPr>
          </a:lstStyle>
          <a:p>
            <a:r>
              <a:rPr lang="en-GB"/>
              <a:t>Click to edit Master 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1EA01205-3960-47FB-A5FD-8E183267BCA4}" type="slidenum">
              <a:rPr lang="en-GB"/>
              <a:pPr>
                <a:defRPr/>
              </a:pPr>
              <a:t>‹#›</a:t>
            </a:fld>
            <a:endParaRPr lang="en-GB" dirty="0"/>
          </a:p>
        </p:txBody>
      </p:sp>
      <p:sp>
        <p:nvSpPr>
          <p:cNvPr id="5" name="Rectangle 23"/>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1F98AAE-43A8-4777-89E8-CBE597038D7F}" type="slidenum">
              <a:rPr lang="en-GB"/>
              <a:pPr>
                <a:defRPr/>
              </a:pPr>
              <a:t>‹#›</a:t>
            </a:fld>
            <a:endParaRPr lang="en-GB" dirty="0"/>
          </a:p>
        </p:txBody>
      </p:sp>
      <p:sp>
        <p:nvSpPr>
          <p:cNvPr id="5" name="Rectangle 23"/>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98525" y="1528763"/>
            <a:ext cx="3617913"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8838" y="1528763"/>
            <a:ext cx="3617912"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9"/>
          <p:cNvSpPr>
            <a:spLocks noGrp="1" noChangeArrowheads="1"/>
          </p:cNvSpPr>
          <p:nvPr>
            <p:ph type="sldNum" sz="quarter" idx="10"/>
          </p:nvPr>
        </p:nvSpPr>
        <p:spPr>
          <a:ln/>
        </p:spPr>
        <p:txBody>
          <a:bodyPr/>
          <a:lstStyle>
            <a:lvl1pPr>
              <a:defRPr/>
            </a:lvl1pPr>
          </a:lstStyle>
          <a:p>
            <a:pPr>
              <a:defRPr/>
            </a:pPr>
            <a:fld id="{44E735DD-9DD1-4CCB-9576-F8FF4AE66650}" type="slidenum">
              <a:rPr lang="en-GB"/>
              <a:pPr>
                <a:defRPr/>
              </a:pPr>
              <a:t>‹#›</a:t>
            </a:fld>
            <a:endParaRPr lang="en-GB" dirty="0"/>
          </a:p>
        </p:txBody>
      </p:sp>
      <p:sp>
        <p:nvSpPr>
          <p:cNvPr id="6" name="Rectangle 23"/>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9"/>
          <p:cNvSpPr>
            <a:spLocks noGrp="1" noChangeArrowheads="1"/>
          </p:cNvSpPr>
          <p:nvPr>
            <p:ph type="sldNum" sz="quarter" idx="10"/>
          </p:nvPr>
        </p:nvSpPr>
        <p:spPr>
          <a:ln/>
        </p:spPr>
        <p:txBody>
          <a:bodyPr/>
          <a:lstStyle>
            <a:lvl1pPr>
              <a:defRPr/>
            </a:lvl1pPr>
          </a:lstStyle>
          <a:p>
            <a:pPr>
              <a:defRPr/>
            </a:pPr>
            <a:fld id="{50E3F4B1-790F-424F-98CF-BF8903EA6BCC}" type="slidenum">
              <a:rPr lang="en-GB"/>
              <a:pPr>
                <a:defRPr/>
              </a:pPr>
              <a:t>‹#›</a:t>
            </a:fld>
            <a:endParaRPr lang="en-GB" dirty="0"/>
          </a:p>
        </p:txBody>
      </p:sp>
      <p:sp>
        <p:nvSpPr>
          <p:cNvPr id="8" name="Rectangle 23"/>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7575" y="1525588"/>
            <a:ext cx="36083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8363" y="1525588"/>
            <a:ext cx="36083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D466616F-88F0-4557-B1A8-20B41E0C6813}" type="slidenum">
              <a:rPr lang="en-GB"/>
              <a:pPr>
                <a:defRPr/>
              </a:pPr>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9"/>
          <p:cNvSpPr>
            <a:spLocks noGrp="1" noChangeArrowheads="1"/>
          </p:cNvSpPr>
          <p:nvPr>
            <p:ph type="sldNum" sz="quarter" idx="10"/>
          </p:nvPr>
        </p:nvSpPr>
        <p:spPr>
          <a:ln/>
        </p:spPr>
        <p:txBody>
          <a:bodyPr/>
          <a:lstStyle>
            <a:lvl1pPr>
              <a:defRPr/>
            </a:lvl1pPr>
          </a:lstStyle>
          <a:p>
            <a:pPr>
              <a:defRPr/>
            </a:pPr>
            <a:fld id="{7E79C5EE-A688-4E23-AB3D-1EE0207D950D}" type="slidenum">
              <a:rPr lang="en-GB"/>
              <a:pPr>
                <a:defRPr/>
              </a:pPr>
              <a:t>‹#›</a:t>
            </a:fld>
            <a:endParaRPr lang="en-GB" dirty="0"/>
          </a:p>
        </p:txBody>
      </p:sp>
      <p:sp>
        <p:nvSpPr>
          <p:cNvPr id="4" name="Rectangle 23"/>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3EEAAFBF-370A-47A8-BBDE-891C0F364DA7}" type="slidenum">
              <a:rPr lang="en-GB"/>
              <a:pPr>
                <a:defRPr/>
              </a:pPr>
              <a:t>‹#›</a:t>
            </a:fld>
            <a:endParaRPr lang="en-GB" dirty="0"/>
          </a:p>
        </p:txBody>
      </p:sp>
      <p:sp>
        <p:nvSpPr>
          <p:cNvPr id="3" name="Rectangle 23"/>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13D0F218-CCCD-4962-AE8D-D09A4A9324C0}" type="slidenum">
              <a:rPr lang="en-GB"/>
              <a:pPr>
                <a:defRPr/>
              </a:pPr>
              <a:t>‹#›</a:t>
            </a:fld>
            <a:endParaRPr lang="en-GB" dirty="0"/>
          </a:p>
        </p:txBody>
      </p:sp>
      <p:sp>
        <p:nvSpPr>
          <p:cNvPr id="6" name="Rectangle 23"/>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5E0DF553-A508-47F3-8BBB-14B009A1E388}" type="slidenum">
              <a:rPr lang="en-GB"/>
              <a:pPr>
                <a:defRPr/>
              </a:pPr>
              <a:t>‹#›</a:t>
            </a:fld>
            <a:endParaRPr lang="en-GB" dirty="0"/>
          </a:p>
        </p:txBody>
      </p:sp>
      <p:sp>
        <p:nvSpPr>
          <p:cNvPr id="6" name="Rectangle 23"/>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EF51A395-B6E8-440F-AA45-17107261EE71}" type="slidenum">
              <a:rPr lang="en-GB"/>
              <a:pPr>
                <a:defRPr/>
              </a:pPr>
              <a:t>‹#›</a:t>
            </a:fld>
            <a:endParaRPr lang="en-GB" dirty="0"/>
          </a:p>
        </p:txBody>
      </p:sp>
      <p:sp>
        <p:nvSpPr>
          <p:cNvPr id="5" name="Rectangle 23"/>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488" y="519113"/>
            <a:ext cx="1846262" cy="55800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98525" y="519113"/>
            <a:ext cx="5389563" cy="55800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FEBEDB53-5BFC-4DB3-9EDC-598DD99E482A}" type="slidenum">
              <a:rPr lang="en-GB"/>
              <a:pPr>
                <a:defRPr/>
              </a:pPr>
              <a:t>‹#›</a:t>
            </a:fld>
            <a:endParaRPr lang="en-GB" dirty="0"/>
          </a:p>
        </p:txBody>
      </p:sp>
      <p:sp>
        <p:nvSpPr>
          <p:cNvPr id="5" name="Rectangle 23"/>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9144000" cy="6861175"/>
            <a:chOff x="0" y="0"/>
            <a:chExt cx="5760" cy="4322"/>
          </a:xfrm>
        </p:grpSpPr>
        <p:sp>
          <p:nvSpPr>
            <p:cNvPr id="4" name="Rectangle 3"/>
            <p:cNvSpPr>
              <a:spLocks noChangeArrowheads="1"/>
            </p:cNvSpPr>
            <p:nvPr userDrawn="1"/>
          </p:nvSpPr>
          <p:spPr bwMode="auto">
            <a:xfrm>
              <a:off x="0" y="0"/>
              <a:ext cx="5760" cy="4320"/>
            </a:xfrm>
            <a:prstGeom prst="rect">
              <a:avLst/>
            </a:prstGeom>
            <a:solidFill>
              <a:schemeClr val="tx2"/>
            </a:solidFill>
            <a:ln w="9525">
              <a:noFill/>
              <a:miter lim="800000"/>
              <a:headEnd/>
              <a:tailEnd/>
            </a:ln>
            <a:effectLst/>
          </p:spPr>
          <p:txBody>
            <a:bodyPr wrap="none" anchor="ctr"/>
            <a:lstStyle/>
            <a:p>
              <a:pPr>
                <a:defRPr/>
              </a:pPr>
              <a:endParaRPr lang="en-GB" dirty="0"/>
            </a:p>
          </p:txBody>
        </p:sp>
        <p:pic>
          <p:nvPicPr>
            <p:cNvPr id="5" name="Picture 12" descr="TR_SlideLogo_BW600"/>
            <p:cNvPicPr>
              <a:picLocks noChangeAspect="1" noChangeArrowheads="1"/>
            </p:cNvPicPr>
            <p:nvPr userDrawn="1"/>
          </p:nvPicPr>
          <p:blipFill>
            <a:blip r:embed="rId2" cstate="print"/>
            <a:srcRect/>
            <a:stretch>
              <a:fillRect/>
            </a:stretch>
          </p:blipFill>
          <p:spPr bwMode="auto">
            <a:xfrm>
              <a:off x="234" y="3984"/>
              <a:ext cx="1041" cy="338"/>
            </a:xfrm>
            <a:prstGeom prst="rect">
              <a:avLst/>
            </a:prstGeom>
            <a:solidFill>
              <a:schemeClr val="tx2"/>
            </a:solidFill>
            <a:ln w="9525">
              <a:noFill/>
              <a:miter lim="800000"/>
              <a:headEnd/>
              <a:tailEnd/>
            </a:ln>
          </p:spPr>
        </p:pic>
      </p:grpSp>
      <p:pic>
        <p:nvPicPr>
          <p:cNvPr id="6" name="Picture 9" descr="hc_DividerGraphBG_Wgrey"/>
          <p:cNvPicPr>
            <a:picLocks noChangeAspect="1" noChangeArrowheads="1"/>
          </p:cNvPicPr>
          <p:nvPr/>
        </p:nvPicPr>
        <p:blipFill>
          <a:blip r:embed="rId3" cstate="print"/>
          <a:srcRect/>
          <a:stretch>
            <a:fillRect/>
          </a:stretch>
        </p:blipFill>
        <p:spPr bwMode="ltGray">
          <a:xfrm>
            <a:off x="0" y="0"/>
            <a:ext cx="9144000" cy="6858000"/>
          </a:xfrm>
          <a:prstGeom prst="rect">
            <a:avLst/>
          </a:prstGeom>
          <a:noFill/>
          <a:ln w="9525">
            <a:noFill/>
            <a:miter lim="800000"/>
            <a:headEnd/>
            <a:tailEnd/>
          </a:ln>
        </p:spPr>
      </p:pic>
      <p:sp>
        <p:nvSpPr>
          <p:cNvPr id="483334" name="Rectangle 6"/>
          <p:cNvSpPr>
            <a:spLocks noGrp="1" noChangeArrowheads="1"/>
          </p:cNvSpPr>
          <p:nvPr>
            <p:ph type="ctrTitle"/>
          </p:nvPr>
        </p:nvSpPr>
        <p:spPr>
          <a:xfrm>
            <a:off x="898525" y="1679575"/>
            <a:ext cx="7388225" cy="4035425"/>
          </a:xfrm>
        </p:spPr>
        <p:txBody>
          <a:bodyPr anchor="t"/>
          <a:lstStyle>
            <a:lvl1pPr>
              <a:defRPr sz="4000"/>
            </a:lvl1pPr>
          </a:lstStyle>
          <a:p>
            <a:r>
              <a:rPr lang="en-GB"/>
              <a:t>Click to edit Master title style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E37AD8BB-CEC0-4522-8544-941C471D5E7A}" type="slidenum">
              <a:rPr lang="en-GB"/>
              <a:pPr>
                <a:defRPr/>
              </a:pPr>
              <a:t>‹#›</a:t>
            </a:fld>
            <a:endParaRPr lang="en-GB" dirty="0"/>
          </a:p>
        </p:txBody>
      </p:sp>
      <p:sp>
        <p:nvSpPr>
          <p:cNvPr id="5" name="Rectangle 1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0BD4DA70-B8E9-4CF7-BEDC-D825E98163AC}" type="slidenum">
              <a:rPr lang="en-GB"/>
              <a:pPr>
                <a:defRPr/>
              </a:pPr>
              <a:t>‹#›</a:t>
            </a:fld>
            <a:endParaRPr lang="en-GB" dirty="0"/>
          </a:p>
        </p:txBody>
      </p:sp>
      <p:sp>
        <p:nvSpPr>
          <p:cNvPr id="5" name="Rectangle 1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98525" y="1528763"/>
            <a:ext cx="3617913"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8838" y="1528763"/>
            <a:ext cx="3617912"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D1D9D074-B01A-4856-A70F-0070780DA6F3}" type="slidenum">
              <a:rPr lang="en-GB"/>
              <a:pPr>
                <a:defRPr/>
              </a:pPr>
              <a:t>‹#›</a:t>
            </a:fld>
            <a:endParaRPr lang="en-GB" dirty="0"/>
          </a:p>
        </p:txBody>
      </p:sp>
      <p:sp>
        <p:nvSpPr>
          <p:cNvPr id="6" name="Rectangle 1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C9508196-DFAE-4AFE-BFB3-1A8BE0DDAF69}" type="slidenum">
              <a:rPr lang="en-GB"/>
              <a:pPr>
                <a:defRPr/>
              </a:pPr>
              <a:t>‹#›</a:t>
            </a:fld>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sldNum" sz="quarter" idx="10"/>
          </p:nvPr>
        </p:nvSpPr>
        <p:spPr>
          <a:ln/>
        </p:spPr>
        <p:txBody>
          <a:bodyPr/>
          <a:lstStyle>
            <a:lvl1pPr>
              <a:defRPr/>
            </a:lvl1pPr>
          </a:lstStyle>
          <a:p>
            <a:pPr>
              <a:defRPr/>
            </a:pPr>
            <a:fld id="{D545E349-CCA8-4B7A-A6D6-9B73E05C0D15}" type="slidenum">
              <a:rPr lang="en-GB"/>
              <a:pPr>
                <a:defRPr/>
              </a:pPr>
              <a:t>‹#›</a:t>
            </a:fld>
            <a:endParaRPr lang="en-GB" dirty="0"/>
          </a:p>
        </p:txBody>
      </p:sp>
      <p:sp>
        <p:nvSpPr>
          <p:cNvPr id="8" name="Rectangle 1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sldNum" sz="quarter" idx="10"/>
          </p:nvPr>
        </p:nvSpPr>
        <p:spPr>
          <a:ln/>
        </p:spPr>
        <p:txBody>
          <a:bodyPr/>
          <a:lstStyle>
            <a:lvl1pPr>
              <a:defRPr/>
            </a:lvl1pPr>
          </a:lstStyle>
          <a:p>
            <a:pPr>
              <a:defRPr/>
            </a:pPr>
            <a:fld id="{782631F1-6F38-4C40-824A-87A28295747A}" type="slidenum">
              <a:rPr lang="en-GB"/>
              <a:pPr>
                <a:defRPr/>
              </a:pPr>
              <a:t>‹#›</a:t>
            </a:fld>
            <a:endParaRPr lang="en-GB" dirty="0"/>
          </a:p>
        </p:txBody>
      </p:sp>
      <p:sp>
        <p:nvSpPr>
          <p:cNvPr id="4" name="Rectangle 1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F563CC69-935A-4EC2-AD79-B613E8B256DB}" type="slidenum">
              <a:rPr lang="en-GB"/>
              <a:pPr>
                <a:defRPr/>
              </a:pPr>
              <a:t>‹#›</a:t>
            </a:fld>
            <a:endParaRPr lang="en-GB" dirty="0"/>
          </a:p>
        </p:txBody>
      </p:sp>
      <p:sp>
        <p:nvSpPr>
          <p:cNvPr id="3" name="Rectangle 1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79795EF5-A172-450F-ADCC-FAC2440EA3C6}" type="slidenum">
              <a:rPr lang="en-GB"/>
              <a:pPr>
                <a:defRPr/>
              </a:pPr>
              <a:t>‹#›</a:t>
            </a:fld>
            <a:endParaRPr lang="en-GB" dirty="0"/>
          </a:p>
        </p:txBody>
      </p:sp>
      <p:sp>
        <p:nvSpPr>
          <p:cNvPr id="6" name="Rectangle 1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4D721336-0033-4CF0-ADA1-3BD0864B2A77}" type="slidenum">
              <a:rPr lang="en-GB"/>
              <a:pPr>
                <a:defRPr/>
              </a:pPr>
              <a:t>‹#›</a:t>
            </a:fld>
            <a:endParaRPr lang="en-GB" dirty="0"/>
          </a:p>
        </p:txBody>
      </p:sp>
      <p:sp>
        <p:nvSpPr>
          <p:cNvPr id="6" name="Rectangle 1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B7188D1F-26B6-4393-AAEB-F5D49FD62FF0}" type="slidenum">
              <a:rPr lang="en-GB"/>
              <a:pPr>
                <a:defRPr/>
              </a:pPr>
              <a:t>‹#›</a:t>
            </a:fld>
            <a:endParaRPr lang="en-GB" dirty="0"/>
          </a:p>
        </p:txBody>
      </p:sp>
      <p:sp>
        <p:nvSpPr>
          <p:cNvPr id="5" name="Rectangle 1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488" y="493713"/>
            <a:ext cx="1846262" cy="56054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98525" y="493713"/>
            <a:ext cx="5389563" cy="5605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BD871452-20E8-4FEA-BDEE-83D39278CAC2}" type="slidenum">
              <a:rPr lang="en-GB"/>
              <a:pPr>
                <a:defRPr/>
              </a:pPr>
              <a:t>‹#›</a:t>
            </a:fld>
            <a:endParaRPr lang="en-GB" dirty="0"/>
          </a:p>
        </p:txBody>
      </p:sp>
      <p:sp>
        <p:nvSpPr>
          <p:cNvPr id="5" name="Rectangle 1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3" name="Picture 10" descr="hc_DividerBG_Cgrey"/>
          <p:cNvPicPr>
            <a:picLocks noChangeAspect="1" noChangeArrowheads="1"/>
          </p:cNvPicPr>
          <p:nvPr/>
        </p:nvPicPr>
        <p:blipFill>
          <a:blip r:embed="rId2" cstate="print"/>
          <a:srcRect/>
          <a:stretch>
            <a:fillRect/>
          </a:stretch>
        </p:blipFill>
        <p:spPr bwMode="hidden">
          <a:xfrm>
            <a:off x="0" y="0"/>
            <a:ext cx="9144000" cy="6858000"/>
          </a:xfrm>
          <a:prstGeom prst="rect">
            <a:avLst/>
          </a:prstGeom>
          <a:noFill/>
          <a:ln w="9525">
            <a:noFill/>
            <a:miter lim="800000"/>
            <a:headEnd/>
            <a:tailEnd/>
          </a:ln>
        </p:spPr>
      </p:pic>
      <p:pic>
        <p:nvPicPr>
          <p:cNvPr id="4" name="Picture 6" descr="hc_Divider_TransLogo"/>
          <p:cNvPicPr>
            <a:picLocks noChangeAspect="1" noChangeArrowheads="1"/>
          </p:cNvPicPr>
          <p:nvPr/>
        </p:nvPicPr>
        <p:blipFill>
          <a:blip r:embed="rId3" cstate="print"/>
          <a:srcRect/>
          <a:stretch>
            <a:fillRect/>
          </a:stretch>
        </p:blipFill>
        <p:spPr bwMode="black">
          <a:xfrm>
            <a:off x="384175" y="6324600"/>
            <a:ext cx="1630363" cy="361950"/>
          </a:xfrm>
          <a:prstGeom prst="rect">
            <a:avLst/>
          </a:prstGeom>
          <a:noFill/>
          <a:ln w="9525">
            <a:noFill/>
            <a:miter lim="800000"/>
            <a:headEnd/>
            <a:tailEnd/>
          </a:ln>
        </p:spPr>
      </p:pic>
      <p:sp>
        <p:nvSpPr>
          <p:cNvPr id="485383" name="Rectangle 7"/>
          <p:cNvSpPr>
            <a:spLocks noGrp="1" noChangeArrowheads="1"/>
          </p:cNvSpPr>
          <p:nvPr>
            <p:ph type="ctrTitle"/>
          </p:nvPr>
        </p:nvSpPr>
        <p:spPr>
          <a:xfrm>
            <a:off x="898525" y="1538288"/>
            <a:ext cx="7388225" cy="4035425"/>
          </a:xfrm>
        </p:spPr>
        <p:txBody>
          <a:bodyPr anchor="t"/>
          <a:lstStyle>
            <a:lvl1pPr>
              <a:defRPr sz="4000"/>
            </a:lvl1pPr>
          </a:lstStyle>
          <a:p>
            <a:r>
              <a:rPr lang="en-GB"/>
              <a:t>Click to edit Master title style</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582523C9-7352-4700-BD29-215ADED8FA31}" type="slidenum">
              <a:rPr lang="en-GB"/>
              <a:pPr>
                <a:defRPr/>
              </a:pPr>
              <a:t>‹#›</a:t>
            </a:fld>
            <a:endParaRPr lang="en-GB" dirty="0"/>
          </a:p>
        </p:txBody>
      </p:sp>
      <p:sp>
        <p:nvSpPr>
          <p:cNvPr id="5" name="Rectangle 11"/>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4D497CB3-FE44-408B-B8F8-7C27A7BED152}" type="slidenum">
              <a:rPr lang="en-GB"/>
              <a:pPr>
                <a:defRPr/>
              </a:pPr>
              <a:t>‹#›</a:t>
            </a:fld>
            <a:endParaRPr lang="en-GB" dirty="0"/>
          </a:p>
        </p:txBody>
      </p:sp>
      <p:sp>
        <p:nvSpPr>
          <p:cNvPr id="5" name="Rectangle 11"/>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065AD341-CE5B-4DCF-848D-3789014FCCEC}" type="slidenum">
              <a:rPr lang="en-GB"/>
              <a:pPr>
                <a:defRPr/>
              </a:pPr>
              <a:t>‹#›</a:t>
            </a:fld>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98525" y="1516063"/>
            <a:ext cx="3617913"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8838" y="1516063"/>
            <a:ext cx="3617912"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9"/>
          <p:cNvSpPr>
            <a:spLocks noGrp="1" noChangeArrowheads="1"/>
          </p:cNvSpPr>
          <p:nvPr>
            <p:ph type="sldNum" sz="quarter" idx="10"/>
          </p:nvPr>
        </p:nvSpPr>
        <p:spPr>
          <a:ln/>
        </p:spPr>
        <p:txBody>
          <a:bodyPr/>
          <a:lstStyle>
            <a:lvl1pPr>
              <a:defRPr/>
            </a:lvl1pPr>
          </a:lstStyle>
          <a:p>
            <a:pPr>
              <a:defRPr/>
            </a:pPr>
            <a:fld id="{0B200654-B685-4359-8EB3-9F216416365E}" type="slidenum">
              <a:rPr lang="en-GB"/>
              <a:pPr>
                <a:defRPr/>
              </a:pPr>
              <a:t>‹#›</a:t>
            </a:fld>
            <a:endParaRPr lang="en-GB" dirty="0"/>
          </a:p>
        </p:txBody>
      </p:sp>
      <p:sp>
        <p:nvSpPr>
          <p:cNvPr id="6" name="Rectangle 11"/>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9"/>
          <p:cNvSpPr>
            <a:spLocks noGrp="1" noChangeArrowheads="1"/>
          </p:cNvSpPr>
          <p:nvPr>
            <p:ph type="sldNum" sz="quarter" idx="10"/>
          </p:nvPr>
        </p:nvSpPr>
        <p:spPr>
          <a:ln/>
        </p:spPr>
        <p:txBody>
          <a:bodyPr/>
          <a:lstStyle>
            <a:lvl1pPr>
              <a:defRPr/>
            </a:lvl1pPr>
          </a:lstStyle>
          <a:p>
            <a:pPr>
              <a:defRPr/>
            </a:pPr>
            <a:fld id="{85DD0D3D-372C-4F8F-9A28-289E1A598D80}" type="slidenum">
              <a:rPr lang="en-GB"/>
              <a:pPr>
                <a:defRPr/>
              </a:pPr>
              <a:t>‹#›</a:t>
            </a:fld>
            <a:endParaRPr lang="en-GB" dirty="0"/>
          </a:p>
        </p:txBody>
      </p:sp>
      <p:sp>
        <p:nvSpPr>
          <p:cNvPr id="8" name="Rectangle 11"/>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9"/>
          <p:cNvSpPr>
            <a:spLocks noGrp="1" noChangeArrowheads="1"/>
          </p:cNvSpPr>
          <p:nvPr>
            <p:ph type="sldNum" sz="quarter" idx="10"/>
          </p:nvPr>
        </p:nvSpPr>
        <p:spPr>
          <a:ln/>
        </p:spPr>
        <p:txBody>
          <a:bodyPr/>
          <a:lstStyle>
            <a:lvl1pPr>
              <a:defRPr/>
            </a:lvl1pPr>
          </a:lstStyle>
          <a:p>
            <a:pPr>
              <a:defRPr/>
            </a:pPr>
            <a:fld id="{7C4D7C32-147C-48CC-A4AE-34A7E5FC4DF2}" type="slidenum">
              <a:rPr lang="en-GB"/>
              <a:pPr>
                <a:defRPr/>
              </a:pPr>
              <a:t>‹#›</a:t>
            </a:fld>
            <a:endParaRPr lang="en-GB" dirty="0"/>
          </a:p>
        </p:txBody>
      </p:sp>
      <p:sp>
        <p:nvSpPr>
          <p:cNvPr id="4" name="Rectangle 11"/>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C6371AE9-4D07-4E7D-9980-24EF4E736EBF}" type="slidenum">
              <a:rPr lang="en-GB"/>
              <a:pPr>
                <a:defRPr/>
              </a:pPr>
              <a:t>‹#›</a:t>
            </a:fld>
            <a:endParaRPr lang="en-GB" dirty="0"/>
          </a:p>
        </p:txBody>
      </p:sp>
      <p:sp>
        <p:nvSpPr>
          <p:cNvPr id="3" name="Rectangle 11"/>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9B61A990-0C7E-409E-B5B0-AEB5305B4041}" type="slidenum">
              <a:rPr lang="en-GB"/>
              <a:pPr>
                <a:defRPr/>
              </a:pPr>
              <a:t>‹#›</a:t>
            </a:fld>
            <a:endParaRPr lang="en-GB" dirty="0"/>
          </a:p>
        </p:txBody>
      </p:sp>
      <p:sp>
        <p:nvSpPr>
          <p:cNvPr id="6" name="Rectangle 11"/>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02A3348D-4624-42D5-BA68-600BFB932B5F}" type="slidenum">
              <a:rPr lang="en-GB"/>
              <a:pPr>
                <a:defRPr/>
              </a:pPr>
              <a:t>‹#›</a:t>
            </a:fld>
            <a:endParaRPr lang="en-GB" dirty="0"/>
          </a:p>
        </p:txBody>
      </p:sp>
      <p:sp>
        <p:nvSpPr>
          <p:cNvPr id="6" name="Rectangle 11"/>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93221443-EBBA-4261-9A6A-9933858992F8}" type="slidenum">
              <a:rPr lang="en-GB"/>
              <a:pPr>
                <a:defRPr/>
              </a:pPr>
              <a:t>‹#›</a:t>
            </a:fld>
            <a:endParaRPr lang="en-GB" dirty="0"/>
          </a:p>
        </p:txBody>
      </p:sp>
      <p:sp>
        <p:nvSpPr>
          <p:cNvPr id="5" name="Rectangle 11"/>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488" y="487363"/>
            <a:ext cx="1846262" cy="5599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98525" y="487363"/>
            <a:ext cx="5389563" cy="5599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063400E1-8AE8-4C41-BC1E-DC85AAEAF9E1}" type="slidenum">
              <a:rPr lang="en-GB"/>
              <a:pPr>
                <a:defRPr/>
              </a:pPr>
              <a:t>‹#›</a:t>
            </a:fld>
            <a:endParaRPr lang="en-GB" dirty="0"/>
          </a:p>
        </p:txBody>
      </p:sp>
      <p:sp>
        <p:nvSpPr>
          <p:cNvPr id="5" name="Rectangle 11"/>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9144000" cy="6861175"/>
            <a:chOff x="0" y="0"/>
            <a:chExt cx="5760" cy="4322"/>
          </a:xfrm>
        </p:grpSpPr>
        <p:sp>
          <p:nvSpPr>
            <p:cNvPr id="4" name="Rectangle 3"/>
            <p:cNvSpPr>
              <a:spLocks noChangeArrowheads="1"/>
            </p:cNvSpPr>
            <p:nvPr userDrawn="1"/>
          </p:nvSpPr>
          <p:spPr bwMode="auto">
            <a:xfrm>
              <a:off x="0" y="0"/>
              <a:ext cx="5760" cy="4320"/>
            </a:xfrm>
            <a:prstGeom prst="rect">
              <a:avLst/>
            </a:prstGeom>
            <a:solidFill>
              <a:schemeClr val="tx2"/>
            </a:solidFill>
            <a:ln w="9525">
              <a:noFill/>
              <a:miter lim="800000"/>
              <a:headEnd/>
              <a:tailEnd/>
            </a:ln>
            <a:effectLst/>
          </p:spPr>
          <p:txBody>
            <a:bodyPr wrap="none" anchor="ctr"/>
            <a:lstStyle/>
            <a:p>
              <a:pPr>
                <a:defRPr/>
              </a:pPr>
              <a:endParaRPr lang="en-GB" dirty="0"/>
            </a:p>
          </p:txBody>
        </p:sp>
        <p:pic>
          <p:nvPicPr>
            <p:cNvPr id="5" name="Picture 12" descr="TR_SlideLogo_BW600"/>
            <p:cNvPicPr>
              <a:picLocks noChangeAspect="1" noChangeArrowheads="1"/>
            </p:cNvPicPr>
            <p:nvPr userDrawn="1"/>
          </p:nvPicPr>
          <p:blipFill>
            <a:blip r:embed="rId2" cstate="print"/>
            <a:srcRect/>
            <a:stretch>
              <a:fillRect/>
            </a:stretch>
          </p:blipFill>
          <p:spPr bwMode="auto">
            <a:xfrm>
              <a:off x="234" y="3984"/>
              <a:ext cx="1041" cy="338"/>
            </a:xfrm>
            <a:prstGeom prst="rect">
              <a:avLst/>
            </a:prstGeom>
            <a:solidFill>
              <a:schemeClr val="tx2"/>
            </a:solidFill>
            <a:ln w="9525">
              <a:noFill/>
              <a:miter lim="800000"/>
              <a:headEnd/>
              <a:tailEnd/>
            </a:ln>
          </p:spPr>
        </p:pic>
      </p:grpSp>
      <p:pic>
        <p:nvPicPr>
          <p:cNvPr id="6" name="Picture 9" descr="hc_DividerGraphBG_Cgrey"/>
          <p:cNvPicPr>
            <a:picLocks noChangeAspect="1" noChangeArrowheads="1"/>
          </p:cNvPicPr>
          <p:nvPr/>
        </p:nvPicPr>
        <p:blipFill>
          <a:blip r:embed="rId3" cstate="print"/>
          <a:srcRect/>
          <a:stretch>
            <a:fillRect/>
          </a:stretch>
        </p:blipFill>
        <p:spPr bwMode="ltGray">
          <a:xfrm>
            <a:off x="0" y="0"/>
            <a:ext cx="9144000" cy="6858000"/>
          </a:xfrm>
          <a:prstGeom prst="rect">
            <a:avLst/>
          </a:prstGeom>
          <a:noFill/>
          <a:ln w="9525">
            <a:noFill/>
            <a:miter lim="800000"/>
            <a:headEnd/>
            <a:tailEnd/>
          </a:ln>
        </p:spPr>
      </p:pic>
      <p:sp>
        <p:nvSpPr>
          <p:cNvPr id="487430" name="Rectangle 6"/>
          <p:cNvSpPr>
            <a:spLocks noGrp="1" noChangeArrowheads="1"/>
          </p:cNvSpPr>
          <p:nvPr>
            <p:ph type="ctrTitle"/>
          </p:nvPr>
        </p:nvSpPr>
        <p:spPr>
          <a:xfrm>
            <a:off x="898525" y="1538288"/>
            <a:ext cx="7388225" cy="4035425"/>
          </a:xfrm>
        </p:spPr>
        <p:txBody>
          <a:bodyPr anchor="t"/>
          <a:lstStyle>
            <a:lvl1pPr>
              <a:defRPr sz="4000"/>
            </a:lvl1pPr>
          </a:lstStyle>
          <a:p>
            <a:r>
              <a:rPr lang="en-GB"/>
              <a:t>Click to edit Master title style</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CF99F128-1797-4912-9ADD-83572545C3AC}" type="slidenum">
              <a:rPr lang="en-GB"/>
              <a:pPr>
                <a:defRPr/>
              </a:pPr>
              <a:t>‹#›</a:t>
            </a:fld>
            <a:endParaRPr lang="en-GB" dirty="0"/>
          </a:p>
        </p:txBody>
      </p:sp>
      <p:sp>
        <p:nvSpPr>
          <p:cNvPr id="5" name="Rectangle 1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A5E65F1C-3FAA-4B6D-BA3F-ACB271E8A1F7}" type="slidenum">
              <a:rPr lang="en-GB"/>
              <a:pPr>
                <a:defRPr/>
              </a:pPr>
              <a:t>‹#›</a:t>
            </a:fld>
            <a:endParaRPr lang="en-GB"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53557CB8-7F31-4A4C-BA99-E8B4D3DD794B}" type="slidenum">
              <a:rPr lang="en-GB"/>
              <a:pPr>
                <a:defRPr/>
              </a:pPr>
              <a:t>‹#›</a:t>
            </a:fld>
            <a:endParaRPr lang="en-GB" dirty="0"/>
          </a:p>
        </p:txBody>
      </p:sp>
      <p:sp>
        <p:nvSpPr>
          <p:cNvPr id="5" name="Rectangle 1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98525" y="1528763"/>
            <a:ext cx="3617913"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8838" y="1528763"/>
            <a:ext cx="3617912"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A442C66C-5283-4132-88FB-73352871A5A5}" type="slidenum">
              <a:rPr lang="en-GB"/>
              <a:pPr>
                <a:defRPr/>
              </a:pPr>
              <a:t>‹#›</a:t>
            </a:fld>
            <a:endParaRPr lang="en-GB" dirty="0"/>
          </a:p>
        </p:txBody>
      </p:sp>
      <p:sp>
        <p:nvSpPr>
          <p:cNvPr id="6" name="Rectangle 1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sldNum" sz="quarter" idx="10"/>
          </p:nvPr>
        </p:nvSpPr>
        <p:spPr>
          <a:ln/>
        </p:spPr>
        <p:txBody>
          <a:bodyPr/>
          <a:lstStyle>
            <a:lvl1pPr>
              <a:defRPr/>
            </a:lvl1pPr>
          </a:lstStyle>
          <a:p>
            <a:pPr>
              <a:defRPr/>
            </a:pPr>
            <a:fld id="{2809A6FD-E477-43A8-9E24-4D162876874C}" type="slidenum">
              <a:rPr lang="en-GB"/>
              <a:pPr>
                <a:defRPr/>
              </a:pPr>
              <a:t>‹#›</a:t>
            </a:fld>
            <a:endParaRPr lang="en-GB" dirty="0"/>
          </a:p>
        </p:txBody>
      </p:sp>
      <p:sp>
        <p:nvSpPr>
          <p:cNvPr id="8" name="Rectangle 1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sldNum" sz="quarter" idx="10"/>
          </p:nvPr>
        </p:nvSpPr>
        <p:spPr>
          <a:ln/>
        </p:spPr>
        <p:txBody>
          <a:bodyPr/>
          <a:lstStyle>
            <a:lvl1pPr>
              <a:defRPr/>
            </a:lvl1pPr>
          </a:lstStyle>
          <a:p>
            <a:pPr>
              <a:defRPr/>
            </a:pPr>
            <a:fld id="{82E2195E-2178-4126-BB2C-05ECD66F6938}" type="slidenum">
              <a:rPr lang="en-GB"/>
              <a:pPr>
                <a:defRPr/>
              </a:pPr>
              <a:t>‹#›</a:t>
            </a:fld>
            <a:endParaRPr lang="en-GB" dirty="0"/>
          </a:p>
        </p:txBody>
      </p:sp>
      <p:sp>
        <p:nvSpPr>
          <p:cNvPr id="4" name="Rectangle 1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9C042A6-5785-4027-B8A4-453D5CAB9F4D}" type="slidenum">
              <a:rPr lang="en-GB"/>
              <a:pPr>
                <a:defRPr/>
              </a:pPr>
              <a:t>‹#›</a:t>
            </a:fld>
            <a:endParaRPr lang="en-GB" dirty="0"/>
          </a:p>
        </p:txBody>
      </p:sp>
      <p:sp>
        <p:nvSpPr>
          <p:cNvPr id="3" name="Rectangle 1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1E2159F5-6137-4EAB-8AD4-58BE820BD842}" type="slidenum">
              <a:rPr lang="en-GB"/>
              <a:pPr>
                <a:defRPr/>
              </a:pPr>
              <a:t>‹#›</a:t>
            </a:fld>
            <a:endParaRPr lang="en-GB" dirty="0"/>
          </a:p>
        </p:txBody>
      </p:sp>
      <p:sp>
        <p:nvSpPr>
          <p:cNvPr id="6" name="Rectangle 1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2FEA75DE-A3D1-480C-BE56-A6A23C40788B}" type="slidenum">
              <a:rPr lang="en-GB"/>
              <a:pPr>
                <a:defRPr/>
              </a:pPr>
              <a:t>‹#›</a:t>
            </a:fld>
            <a:endParaRPr lang="en-GB" dirty="0"/>
          </a:p>
        </p:txBody>
      </p:sp>
      <p:sp>
        <p:nvSpPr>
          <p:cNvPr id="6" name="Rectangle 1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BC408002-D3EB-45B2-9667-6235B3B8B607}" type="slidenum">
              <a:rPr lang="en-GB"/>
              <a:pPr>
                <a:defRPr/>
              </a:pPr>
              <a:t>‹#›</a:t>
            </a:fld>
            <a:endParaRPr lang="en-GB" dirty="0"/>
          </a:p>
        </p:txBody>
      </p:sp>
      <p:sp>
        <p:nvSpPr>
          <p:cNvPr id="5" name="Rectangle 1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488" y="500063"/>
            <a:ext cx="1846262" cy="5599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98525" y="500063"/>
            <a:ext cx="5389563" cy="5599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2933692E-B1C8-4418-B208-390CA322C9C5}" type="slidenum">
              <a:rPr lang="en-GB"/>
              <a:pPr>
                <a:defRPr/>
              </a:pPr>
              <a:t>‹#›</a:t>
            </a:fld>
            <a:endParaRPr lang="en-GB" dirty="0"/>
          </a:p>
        </p:txBody>
      </p:sp>
      <p:sp>
        <p:nvSpPr>
          <p:cNvPr id="5" name="Rectangle 1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E365CCF8-5ABA-4BED-A621-750356FA4A09}"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420A67F2-C97F-40C1-8D4E-67CAB8BF193F}"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9.w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8.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9.wmf"/><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0.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8.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4.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909" name="Text Box 21"/>
          <p:cNvSpPr txBox="1">
            <a:spLocks noChangeArrowheads="1"/>
          </p:cNvSpPr>
          <p:nvPr/>
        </p:nvSpPr>
        <p:spPr bwMode="auto">
          <a:xfrm>
            <a:off x="336550" y="1530350"/>
            <a:ext cx="2162175" cy="457200"/>
          </a:xfrm>
          <a:prstGeom prst="rect">
            <a:avLst/>
          </a:prstGeom>
          <a:noFill/>
          <a:ln w="9525">
            <a:noFill/>
            <a:miter lim="800000"/>
            <a:headEnd/>
            <a:tailEnd/>
          </a:ln>
          <a:effectLst/>
        </p:spPr>
        <p:txBody>
          <a:bodyPr>
            <a:spAutoFit/>
          </a:bodyPr>
          <a:lstStyle/>
          <a:p>
            <a:pPr marL="228600" indent="-228600">
              <a:buClr>
                <a:schemeClr val="tx2"/>
              </a:buClr>
              <a:buFontTx/>
              <a:buChar char="•"/>
              <a:defRPr/>
            </a:pPr>
            <a:endParaRPr lang="en-US" b="0" i="0" dirty="0"/>
          </a:p>
        </p:txBody>
      </p:sp>
      <p:pic>
        <p:nvPicPr>
          <p:cNvPr id="1027" name="Picture 18" descr="TR_SlideLogo_BW600"/>
          <p:cNvPicPr>
            <a:picLocks noChangeAspect="1" noChangeArrowheads="1"/>
          </p:cNvPicPr>
          <p:nvPr/>
        </p:nvPicPr>
        <p:blipFill>
          <a:blip r:embed="rId14" cstate="print"/>
          <a:srcRect/>
          <a:stretch>
            <a:fillRect/>
          </a:stretch>
        </p:blipFill>
        <p:spPr bwMode="auto">
          <a:xfrm>
            <a:off x="6638925" y="6323013"/>
            <a:ext cx="1652588" cy="536575"/>
          </a:xfrm>
          <a:prstGeom prst="rect">
            <a:avLst/>
          </a:prstGeom>
          <a:noFill/>
          <a:ln w="9525">
            <a:noFill/>
            <a:miter lim="800000"/>
            <a:headEnd/>
            <a:tailEnd/>
          </a:ln>
        </p:spPr>
      </p:pic>
      <p:sp>
        <p:nvSpPr>
          <p:cNvPr id="37893" name="Rectangle 5"/>
          <p:cNvSpPr>
            <a:spLocks noGrp="1" noChangeArrowheads="1"/>
          </p:cNvSpPr>
          <p:nvPr>
            <p:ph type="ftr" sz="quarter" idx="3"/>
          </p:nvPr>
        </p:nvSpPr>
        <p:spPr bwMode="auto">
          <a:xfrm>
            <a:off x="3124200"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spcBef>
                <a:spcPct val="0"/>
              </a:spcBef>
              <a:defRPr sz="900" b="0" i="0">
                <a:solidFill>
                  <a:schemeClr val="bg1"/>
                </a:solidFill>
              </a:defRPr>
            </a:lvl1pPr>
          </a:lstStyle>
          <a:p>
            <a:pPr>
              <a:defRPr/>
            </a:pPr>
            <a:endParaRPr lang="en-GB"/>
          </a:p>
        </p:txBody>
      </p:sp>
      <p:sp>
        <p:nvSpPr>
          <p:cNvPr id="37894" name="Rectangle 6"/>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900" b="0" i="0"/>
            </a:lvl1pPr>
          </a:lstStyle>
          <a:p>
            <a:pPr>
              <a:defRPr/>
            </a:pPr>
            <a:fld id="{520D6714-615D-478F-AC30-7267585BF267}" type="slidenum">
              <a:rPr lang="en-GB"/>
              <a:pPr>
                <a:defRPr/>
              </a:pPr>
              <a:t>‹#›</a:t>
            </a:fld>
            <a:endParaRPr lang="en-GB" dirty="0"/>
          </a:p>
        </p:txBody>
      </p:sp>
      <p:sp>
        <p:nvSpPr>
          <p:cNvPr id="1030" name="Rectangle 14"/>
          <p:cNvSpPr>
            <a:spLocks noGrp="1" noChangeArrowheads="1"/>
          </p:cNvSpPr>
          <p:nvPr>
            <p:ph type="title"/>
          </p:nvPr>
        </p:nvSpPr>
        <p:spPr bwMode="auto">
          <a:xfrm>
            <a:off x="917575" y="506413"/>
            <a:ext cx="736917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1031" name="Rectangle 15"/>
          <p:cNvSpPr>
            <a:spLocks noGrp="1" noChangeArrowheads="1"/>
          </p:cNvSpPr>
          <p:nvPr>
            <p:ph type="body" idx="1"/>
          </p:nvPr>
        </p:nvSpPr>
        <p:spPr bwMode="auto">
          <a:xfrm>
            <a:off x="917575" y="1525588"/>
            <a:ext cx="736917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1032" name="Picture 17" descr="slideMaster_Logo600"/>
          <p:cNvPicPr>
            <a:picLocks noChangeAspect="1" noChangeArrowheads="1"/>
          </p:cNvPicPr>
          <p:nvPr/>
        </p:nvPicPr>
        <p:blipFill>
          <a:blip r:embed="rId15" cstate="print"/>
          <a:srcRect/>
          <a:stretch>
            <a:fillRect/>
          </a:stretch>
        </p:blipFill>
        <p:spPr bwMode="hidden">
          <a:xfrm>
            <a:off x="6638925" y="6323013"/>
            <a:ext cx="1644650" cy="528637"/>
          </a:xfrm>
          <a:prstGeom prst="rect">
            <a:avLst/>
          </a:prstGeom>
          <a:noFill/>
          <a:ln w="9525">
            <a:noFill/>
            <a:miter lim="800000"/>
            <a:headEnd/>
            <a:tailEnd/>
          </a:ln>
        </p:spPr>
      </p:pic>
      <p:sp>
        <p:nvSpPr>
          <p:cNvPr id="37907" name="Line 19"/>
          <p:cNvSpPr>
            <a:spLocks noChangeShapeType="1"/>
          </p:cNvSpPr>
          <p:nvPr/>
        </p:nvSpPr>
        <p:spPr bwMode="auto">
          <a:xfrm>
            <a:off x="917575" y="1365250"/>
            <a:ext cx="7369175" cy="0"/>
          </a:xfrm>
          <a:prstGeom prst="line">
            <a:avLst/>
          </a:prstGeom>
          <a:noFill/>
          <a:ln w="24130" cap="rnd">
            <a:solidFill>
              <a:schemeClr val="tx1"/>
            </a:solidFill>
            <a:prstDash val="sysDot"/>
            <a:round/>
            <a:headEnd/>
            <a:tailEnd/>
          </a:ln>
          <a:effectLst/>
        </p:spPr>
        <p:txBody>
          <a:bodyPr/>
          <a:lstStyle/>
          <a:p>
            <a:pPr>
              <a:defRPr/>
            </a:pPr>
            <a:endParaRPr lang="en-GB" dirty="0"/>
          </a:p>
        </p:txBody>
      </p:sp>
      <p:pic>
        <p:nvPicPr>
          <p:cNvPr id="1034" name="Picture 25" descr="IDS_rgb_cg9_150dpi"/>
          <p:cNvPicPr>
            <a:picLocks noChangeAspect="1" noChangeArrowheads="1"/>
          </p:cNvPicPr>
          <p:nvPr/>
        </p:nvPicPr>
        <p:blipFill>
          <a:blip r:embed="rId16" cstate="print"/>
          <a:srcRect/>
          <a:stretch>
            <a:fillRect/>
          </a:stretch>
        </p:blipFill>
        <p:spPr bwMode="auto">
          <a:xfrm>
            <a:off x="669925" y="6296025"/>
            <a:ext cx="1008063" cy="561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8697" r:id="rId1"/>
    <p:sldLayoutId id="2147488626" r:id="rId2"/>
    <p:sldLayoutId id="2147488627" r:id="rId3"/>
    <p:sldLayoutId id="2147488628" r:id="rId4"/>
    <p:sldLayoutId id="2147488629" r:id="rId5"/>
    <p:sldLayoutId id="2147488630" r:id="rId6"/>
    <p:sldLayoutId id="2147488631" r:id="rId7"/>
    <p:sldLayoutId id="2147488632" r:id="rId8"/>
    <p:sldLayoutId id="2147488633" r:id="rId9"/>
    <p:sldLayoutId id="2147488634" r:id="rId10"/>
    <p:sldLayoutId id="2147488635" r:id="rId11"/>
    <p:sldLayoutId id="2147488636" r:id="rId12"/>
  </p:sldLayoutIdLst>
  <p:hf hdr="0" ftr="0" dt="0"/>
  <p:txStyles>
    <p:titleStyle>
      <a:lvl1pPr algn="l" rtl="0" eaLnBrk="1" fontAlgn="base" hangingPunct="1">
        <a:lnSpc>
          <a:spcPct val="90000"/>
        </a:lnSpc>
        <a:spcBef>
          <a:spcPct val="0"/>
        </a:spcBef>
        <a:spcAft>
          <a:spcPct val="0"/>
        </a:spcAft>
        <a:defRPr sz="2800">
          <a:solidFill>
            <a:schemeClr val="tx2"/>
          </a:solidFill>
          <a:latin typeface="+mj-lt"/>
          <a:ea typeface="+mj-ea"/>
          <a:cs typeface="+mj-cs"/>
        </a:defRPr>
      </a:lvl1pPr>
      <a:lvl2pPr algn="l" rtl="0" eaLnBrk="1" fontAlgn="base" hangingPunct="1">
        <a:lnSpc>
          <a:spcPct val="90000"/>
        </a:lnSpc>
        <a:spcBef>
          <a:spcPct val="0"/>
        </a:spcBef>
        <a:spcAft>
          <a:spcPct val="0"/>
        </a:spcAft>
        <a:defRPr sz="2800">
          <a:solidFill>
            <a:schemeClr val="tx2"/>
          </a:solidFill>
          <a:latin typeface="Knowledge Light" pitchFamily="34" charset="0"/>
        </a:defRPr>
      </a:lvl2pPr>
      <a:lvl3pPr algn="l" rtl="0" eaLnBrk="1" fontAlgn="base" hangingPunct="1">
        <a:lnSpc>
          <a:spcPct val="90000"/>
        </a:lnSpc>
        <a:spcBef>
          <a:spcPct val="0"/>
        </a:spcBef>
        <a:spcAft>
          <a:spcPct val="0"/>
        </a:spcAft>
        <a:defRPr sz="2800">
          <a:solidFill>
            <a:schemeClr val="tx2"/>
          </a:solidFill>
          <a:latin typeface="Knowledge Light" pitchFamily="34" charset="0"/>
        </a:defRPr>
      </a:lvl3pPr>
      <a:lvl4pPr algn="l" rtl="0" eaLnBrk="1" fontAlgn="base" hangingPunct="1">
        <a:lnSpc>
          <a:spcPct val="90000"/>
        </a:lnSpc>
        <a:spcBef>
          <a:spcPct val="0"/>
        </a:spcBef>
        <a:spcAft>
          <a:spcPct val="0"/>
        </a:spcAft>
        <a:defRPr sz="2800">
          <a:solidFill>
            <a:schemeClr val="tx2"/>
          </a:solidFill>
          <a:latin typeface="Knowledge Light" pitchFamily="34" charset="0"/>
        </a:defRPr>
      </a:lvl4pPr>
      <a:lvl5pPr algn="l" rtl="0" eaLnBrk="1" fontAlgn="base" hangingPunct="1">
        <a:lnSpc>
          <a:spcPct val="90000"/>
        </a:lnSpc>
        <a:spcBef>
          <a:spcPct val="0"/>
        </a:spcBef>
        <a:spcAft>
          <a:spcPct val="0"/>
        </a:spcAft>
        <a:defRPr sz="2800">
          <a:solidFill>
            <a:schemeClr val="tx2"/>
          </a:solidFill>
          <a:latin typeface="Knowledge Light" pitchFamily="34" charset="0"/>
        </a:defRPr>
      </a:lvl5pPr>
      <a:lvl6pPr marL="457200" algn="l" rtl="0" eaLnBrk="1" fontAlgn="base" hangingPunct="1">
        <a:lnSpc>
          <a:spcPct val="90000"/>
        </a:lnSpc>
        <a:spcBef>
          <a:spcPct val="0"/>
        </a:spcBef>
        <a:spcAft>
          <a:spcPct val="0"/>
        </a:spcAft>
        <a:defRPr sz="2800">
          <a:solidFill>
            <a:schemeClr val="tx2"/>
          </a:solidFill>
          <a:latin typeface="Knowledge Light" pitchFamily="34" charset="0"/>
        </a:defRPr>
      </a:lvl6pPr>
      <a:lvl7pPr marL="914400" algn="l" rtl="0" eaLnBrk="1" fontAlgn="base" hangingPunct="1">
        <a:lnSpc>
          <a:spcPct val="90000"/>
        </a:lnSpc>
        <a:spcBef>
          <a:spcPct val="0"/>
        </a:spcBef>
        <a:spcAft>
          <a:spcPct val="0"/>
        </a:spcAft>
        <a:defRPr sz="2800">
          <a:solidFill>
            <a:schemeClr val="tx2"/>
          </a:solidFill>
          <a:latin typeface="Knowledge Light" pitchFamily="34" charset="0"/>
        </a:defRPr>
      </a:lvl7pPr>
      <a:lvl8pPr marL="1371600" algn="l" rtl="0" eaLnBrk="1" fontAlgn="base" hangingPunct="1">
        <a:lnSpc>
          <a:spcPct val="90000"/>
        </a:lnSpc>
        <a:spcBef>
          <a:spcPct val="0"/>
        </a:spcBef>
        <a:spcAft>
          <a:spcPct val="0"/>
        </a:spcAft>
        <a:defRPr sz="2800">
          <a:solidFill>
            <a:schemeClr val="tx2"/>
          </a:solidFill>
          <a:latin typeface="Knowledge Light" pitchFamily="34" charset="0"/>
        </a:defRPr>
      </a:lvl8pPr>
      <a:lvl9pPr marL="1828800" algn="l" rtl="0" eaLnBrk="1" fontAlgn="base" hangingPunct="1">
        <a:lnSpc>
          <a:spcPct val="90000"/>
        </a:lnSpc>
        <a:spcBef>
          <a:spcPct val="0"/>
        </a:spcBef>
        <a:spcAft>
          <a:spcPct val="0"/>
        </a:spcAft>
        <a:defRPr sz="2800">
          <a:solidFill>
            <a:schemeClr val="tx2"/>
          </a:solidFill>
          <a:latin typeface="Knowledge Light" pitchFamily="34" charset="0"/>
        </a:defRPr>
      </a:lvl9pPr>
    </p:titleStyle>
    <p:bodyStyle>
      <a:lvl1pPr marL="228600" indent="-228600" algn="l" rtl="0" eaLnBrk="1" fontAlgn="base" hangingPunct="1">
        <a:spcBef>
          <a:spcPct val="50000"/>
        </a:spcBef>
        <a:spcAft>
          <a:spcPct val="0"/>
        </a:spcAft>
        <a:buClr>
          <a:schemeClr val="tx2"/>
        </a:buClr>
        <a:buChar char="•"/>
        <a:defRPr sz="2000">
          <a:solidFill>
            <a:schemeClr val="tx1"/>
          </a:solidFill>
          <a:latin typeface="+mn-lt"/>
          <a:ea typeface="+mn-ea"/>
          <a:cs typeface="+mn-cs"/>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defRPr>
      </a:lvl2pPr>
      <a:lvl3pPr marL="914400" indent="-171450" algn="l" rtl="0" eaLnBrk="1" fontAlgn="base" hangingPunct="1">
        <a:spcBef>
          <a:spcPct val="25000"/>
        </a:spcBef>
        <a:spcAft>
          <a:spcPct val="0"/>
        </a:spcAft>
        <a:buClr>
          <a:schemeClr val="tx2"/>
        </a:buClr>
        <a:buChar char="•"/>
        <a:defRPr sz="2000">
          <a:solidFill>
            <a:schemeClr val="tx1"/>
          </a:solidFill>
          <a:latin typeface="+mn-lt"/>
        </a:defRPr>
      </a:lvl3pPr>
      <a:lvl4pPr marL="1257300" indent="-228600" algn="l" rtl="0" eaLnBrk="1" fontAlgn="base" hangingPunct="1">
        <a:spcBef>
          <a:spcPct val="20000"/>
        </a:spcBef>
        <a:spcAft>
          <a:spcPct val="0"/>
        </a:spcAft>
        <a:buClr>
          <a:schemeClr val="tx2"/>
        </a:buClr>
        <a:buFont typeface="Arial" charset="0"/>
        <a:buChar char="–"/>
        <a:defRPr sz="2000">
          <a:solidFill>
            <a:schemeClr val="tx1"/>
          </a:solidFill>
          <a:latin typeface="+mn-lt"/>
        </a:defRPr>
      </a:lvl4pPr>
      <a:lvl5pPr marL="1485900" indent="-114300" algn="l" rtl="0" eaLnBrk="1" fontAlgn="base" hangingPunct="1">
        <a:spcBef>
          <a:spcPct val="20000"/>
        </a:spcBef>
        <a:spcAft>
          <a:spcPct val="0"/>
        </a:spcAft>
        <a:buClr>
          <a:schemeClr val="tx2"/>
        </a:buClr>
        <a:buChar char="•"/>
        <a:defRPr sz="2000">
          <a:solidFill>
            <a:schemeClr val="tx1"/>
          </a:solidFill>
          <a:latin typeface="+mn-lt"/>
        </a:defRPr>
      </a:lvl5pPr>
      <a:lvl6pPr marL="1943100" indent="-114300" algn="l" rtl="0" eaLnBrk="1" fontAlgn="base" hangingPunct="1">
        <a:spcBef>
          <a:spcPct val="20000"/>
        </a:spcBef>
        <a:spcAft>
          <a:spcPct val="0"/>
        </a:spcAft>
        <a:buClr>
          <a:schemeClr val="tx2"/>
        </a:buClr>
        <a:buChar char="•"/>
        <a:defRPr sz="2000">
          <a:solidFill>
            <a:schemeClr val="tx1"/>
          </a:solidFill>
          <a:latin typeface="+mn-lt"/>
        </a:defRPr>
      </a:lvl6pPr>
      <a:lvl7pPr marL="2400300" indent="-114300" algn="l" rtl="0" eaLnBrk="1" fontAlgn="base" hangingPunct="1">
        <a:spcBef>
          <a:spcPct val="20000"/>
        </a:spcBef>
        <a:spcAft>
          <a:spcPct val="0"/>
        </a:spcAft>
        <a:buClr>
          <a:schemeClr val="tx2"/>
        </a:buClr>
        <a:buChar char="•"/>
        <a:defRPr sz="2000">
          <a:solidFill>
            <a:schemeClr val="tx1"/>
          </a:solidFill>
          <a:latin typeface="+mn-lt"/>
        </a:defRPr>
      </a:lvl7pPr>
      <a:lvl8pPr marL="2857500" indent="-114300" algn="l" rtl="0" eaLnBrk="1" fontAlgn="base" hangingPunct="1">
        <a:spcBef>
          <a:spcPct val="20000"/>
        </a:spcBef>
        <a:spcAft>
          <a:spcPct val="0"/>
        </a:spcAft>
        <a:buClr>
          <a:schemeClr val="tx2"/>
        </a:buClr>
        <a:buChar char="•"/>
        <a:defRPr sz="2000">
          <a:solidFill>
            <a:schemeClr val="tx1"/>
          </a:solidFill>
          <a:latin typeface="+mn-lt"/>
        </a:defRPr>
      </a:lvl8pPr>
      <a:lvl9pPr marL="3314700" indent="-1143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BABABA"/>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61175"/>
            <a:chOff x="0" y="0"/>
            <a:chExt cx="5760" cy="4322"/>
          </a:xfrm>
        </p:grpSpPr>
        <p:sp>
          <p:nvSpPr>
            <p:cNvPr id="476163" name="Rectangle 3"/>
            <p:cNvSpPr>
              <a:spLocks noChangeArrowheads="1"/>
            </p:cNvSpPr>
            <p:nvPr userDrawn="1"/>
          </p:nvSpPr>
          <p:spPr bwMode="auto">
            <a:xfrm>
              <a:off x="0" y="0"/>
              <a:ext cx="5760" cy="4320"/>
            </a:xfrm>
            <a:prstGeom prst="rect">
              <a:avLst/>
            </a:prstGeom>
            <a:solidFill>
              <a:schemeClr val="tx2"/>
            </a:solidFill>
            <a:ln w="9525">
              <a:noFill/>
              <a:miter lim="800000"/>
              <a:headEnd/>
              <a:tailEnd/>
            </a:ln>
            <a:effectLst/>
          </p:spPr>
          <p:txBody>
            <a:bodyPr wrap="none" anchor="ctr"/>
            <a:lstStyle/>
            <a:p>
              <a:pPr>
                <a:defRPr/>
              </a:pPr>
              <a:endParaRPr lang="en-GB" dirty="0"/>
            </a:p>
          </p:txBody>
        </p:sp>
        <p:pic>
          <p:nvPicPr>
            <p:cNvPr id="2060" name="Picture 4" descr="TR_SlideLogo_BW600"/>
            <p:cNvPicPr>
              <a:picLocks noChangeAspect="1" noChangeArrowheads="1"/>
            </p:cNvPicPr>
            <p:nvPr userDrawn="1"/>
          </p:nvPicPr>
          <p:blipFill>
            <a:blip r:embed="rId13" cstate="print"/>
            <a:srcRect/>
            <a:stretch>
              <a:fillRect/>
            </a:stretch>
          </p:blipFill>
          <p:spPr bwMode="auto">
            <a:xfrm>
              <a:off x="234" y="3984"/>
              <a:ext cx="1041" cy="338"/>
            </a:xfrm>
            <a:prstGeom prst="rect">
              <a:avLst/>
            </a:prstGeom>
            <a:solidFill>
              <a:schemeClr val="tx2"/>
            </a:solidFill>
            <a:ln w="9525">
              <a:noFill/>
              <a:miter lim="800000"/>
              <a:headEnd/>
              <a:tailEnd/>
            </a:ln>
          </p:spPr>
        </p:pic>
      </p:grpSp>
      <p:pic>
        <p:nvPicPr>
          <p:cNvPr id="2051" name="Picture 5" descr="hc_DividerBG_purple"/>
          <p:cNvPicPr>
            <a:picLocks noChangeAspect="1" noChangeArrowheads="1"/>
          </p:cNvPicPr>
          <p:nvPr/>
        </p:nvPicPr>
        <p:blipFill>
          <a:blip r:embed="rId14" cstate="print"/>
          <a:srcRect/>
          <a:stretch>
            <a:fillRect/>
          </a:stretch>
        </p:blipFill>
        <p:spPr bwMode="white">
          <a:xfrm>
            <a:off x="0" y="0"/>
            <a:ext cx="9144000" cy="6858000"/>
          </a:xfrm>
          <a:prstGeom prst="rect">
            <a:avLst/>
          </a:prstGeom>
          <a:noFill/>
          <a:ln w="9525">
            <a:noFill/>
            <a:miter lim="800000"/>
            <a:headEnd/>
            <a:tailEnd/>
          </a:ln>
        </p:spPr>
      </p:pic>
      <p:pic>
        <p:nvPicPr>
          <p:cNvPr id="2052" name="Picture 6" descr="hc_Divider_TransLogo"/>
          <p:cNvPicPr>
            <a:picLocks noChangeAspect="1" noChangeArrowheads="1"/>
          </p:cNvPicPr>
          <p:nvPr/>
        </p:nvPicPr>
        <p:blipFill>
          <a:blip r:embed="rId15" cstate="print"/>
          <a:srcRect/>
          <a:stretch>
            <a:fillRect/>
          </a:stretch>
        </p:blipFill>
        <p:spPr bwMode="black">
          <a:xfrm>
            <a:off x="6656388" y="6324600"/>
            <a:ext cx="1630362" cy="361950"/>
          </a:xfrm>
          <a:prstGeom prst="rect">
            <a:avLst/>
          </a:prstGeom>
          <a:noFill/>
          <a:ln w="9525">
            <a:noFill/>
            <a:miter lim="800000"/>
            <a:headEnd/>
            <a:tailEnd/>
          </a:ln>
        </p:spPr>
      </p:pic>
      <p:sp>
        <p:nvSpPr>
          <p:cNvPr id="476169" name="Rectangle 9"/>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900" b="0" i="0">
                <a:solidFill>
                  <a:schemeClr val="tx2"/>
                </a:solidFill>
              </a:defRPr>
            </a:lvl1pPr>
          </a:lstStyle>
          <a:p>
            <a:pPr>
              <a:defRPr/>
            </a:pPr>
            <a:fld id="{A9F084D0-F952-4121-997C-D6D34225F35F}" type="slidenum">
              <a:rPr lang="en-GB"/>
              <a:pPr>
                <a:defRPr/>
              </a:pPr>
              <a:t>‹#›</a:t>
            </a:fld>
            <a:endParaRPr lang="en-GB" dirty="0"/>
          </a:p>
        </p:txBody>
      </p:sp>
      <p:sp>
        <p:nvSpPr>
          <p:cNvPr id="476171" name="Rectangle 11"/>
          <p:cNvSpPr>
            <a:spLocks noGrp="1" noChangeArrowheads="1"/>
          </p:cNvSpPr>
          <p:nvPr>
            <p:ph type="ftr" sz="quarter" idx="3"/>
          </p:nvPr>
        </p:nvSpPr>
        <p:spPr bwMode="auto">
          <a:xfrm>
            <a:off x="3124200"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spcBef>
                <a:spcPct val="0"/>
              </a:spcBef>
              <a:defRPr sz="900" b="0" i="0"/>
            </a:lvl1pPr>
          </a:lstStyle>
          <a:p>
            <a:pPr>
              <a:defRPr/>
            </a:pPr>
            <a:endParaRPr lang="en-GB"/>
          </a:p>
        </p:txBody>
      </p:sp>
      <p:sp>
        <p:nvSpPr>
          <p:cNvPr id="2055" name="Rectangle 13"/>
          <p:cNvSpPr>
            <a:spLocks noGrp="1" noChangeArrowheads="1"/>
          </p:cNvSpPr>
          <p:nvPr>
            <p:ph type="title"/>
          </p:nvPr>
        </p:nvSpPr>
        <p:spPr bwMode="auto">
          <a:xfrm>
            <a:off x="898525" y="519113"/>
            <a:ext cx="7388225" cy="8112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2056" name="Rectangle 14"/>
          <p:cNvSpPr>
            <a:spLocks noGrp="1" noChangeArrowheads="1"/>
          </p:cNvSpPr>
          <p:nvPr>
            <p:ph type="body" idx="1"/>
          </p:nvPr>
        </p:nvSpPr>
        <p:spPr bwMode="auto">
          <a:xfrm>
            <a:off x="898525" y="1528763"/>
            <a:ext cx="738822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76175" name="Line 15"/>
          <p:cNvSpPr>
            <a:spLocks noChangeShapeType="1"/>
          </p:cNvSpPr>
          <p:nvPr/>
        </p:nvSpPr>
        <p:spPr bwMode="auto">
          <a:xfrm>
            <a:off x="898525" y="1368425"/>
            <a:ext cx="7388225" cy="0"/>
          </a:xfrm>
          <a:prstGeom prst="line">
            <a:avLst/>
          </a:prstGeom>
          <a:noFill/>
          <a:ln w="24130" cap="rnd">
            <a:solidFill>
              <a:schemeClr val="tx1"/>
            </a:solidFill>
            <a:prstDash val="sysDot"/>
            <a:round/>
            <a:headEnd/>
            <a:tailEnd/>
          </a:ln>
          <a:effectLst/>
        </p:spPr>
        <p:txBody>
          <a:bodyPr/>
          <a:lstStyle/>
          <a:p>
            <a:pPr>
              <a:defRPr/>
            </a:pPr>
            <a:endParaRPr lang="en-GB" dirty="0"/>
          </a:p>
        </p:txBody>
      </p:sp>
      <p:pic>
        <p:nvPicPr>
          <p:cNvPr id="2058" name="Picture 16" descr="Idslogo_green"/>
          <p:cNvPicPr>
            <a:picLocks noChangeAspect="1" noChangeArrowheads="1"/>
          </p:cNvPicPr>
          <p:nvPr/>
        </p:nvPicPr>
        <p:blipFill>
          <a:blip r:embed="rId16" cstate="print"/>
          <a:srcRect/>
          <a:stretch>
            <a:fillRect/>
          </a:stretch>
        </p:blipFill>
        <p:spPr bwMode="auto">
          <a:xfrm>
            <a:off x="901700" y="6296025"/>
            <a:ext cx="838200" cy="4540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8698" r:id="rId1"/>
    <p:sldLayoutId id="2147488637" r:id="rId2"/>
    <p:sldLayoutId id="2147488638" r:id="rId3"/>
    <p:sldLayoutId id="2147488639" r:id="rId4"/>
    <p:sldLayoutId id="2147488640" r:id="rId5"/>
    <p:sldLayoutId id="2147488641" r:id="rId6"/>
    <p:sldLayoutId id="2147488642" r:id="rId7"/>
    <p:sldLayoutId id="2147488643" r:id="rId8"/>
    <p:sldLayoutId id="2147488644" r:id="rId9"/>
    <p:sldLayoutId id="2147488645" r:id="rId10"/>
    <p:sldLayoutId id="2147488646" r:id="rId11"/>
  </p:sldLayoutIdLst>
  <p:hf hdr="0" ftr="0" dt="0"/>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p:titleStyle>
    <p:bodyStyle>
      <a:lvl1pPr marL="228600" indent="-228600" algn="l" defTabSz="800100" rtl="0" eaLnBrk="0" fontAlgn="base" hangingPunct="0">
        <a:spcBef>
          <a:spcPct val="50000"/>
        </a:spcBef>
        <a:spcAft>
          <a:spcPct val="0"/>
        </a:spcAft>
        <a:buChar char="•"/>
        <a:defRPr sz="2400">
          <a:solidFill>
            <a:schemeClr val="tx1"/>
          </a:solidFill>
          <a:latin typeface="+mn-lt"/>
          <a:ea typeface="+mn-ea"/>
          <a:cs typeface="+mn-cs"/>
        </a:defRPr>
      </a:lvl1pPr>
      <a:lvl2pPr marL="628650" indent="-285750" algn="l" defTabSz="800100" rtl="0" eaLnBrk="0" fontAlgn="base" hangingPunct="0">
        <a:spcBef>
          <a:spcPct val="30000"/>
        </a:spcBef>
        <a:spcAft>
          <a:spcPct val="0"/>
        </a:spcAft>
        <a:buFont typeface="Arial" charset="0"/>
        <a:buChar char="–"/>
        <a:defRPr sz="2000">
          <a:solidFill>
            <a:schemeClr val="tx1"/>
          </a:solidFill>
          <a:latin typeface="+mn-lt"/>
        </a:defRPr>
      </a:lvl2pPr>
      <a:lvl3pPr marL="971550" indent="-228600" algn="l" defTabSz="800100" rtl="0" eaLnBrk="0" fontAlgn="base" hangingPunct="0">
        <a:spcBef>
          <a:spcPct val="25000"/>
        </a:spcBef>
        <a:spcAft>
          <a:spcPct val="0"/>
        </a:spcAft>
        <a:buChar char="•"/>
        <a:defRPr>
          <a:solidFill>
            <a:schemeClr val="tx1"/>
          </a:solidFill>
          <a:latin typeface="+mn-lt"/>
        </a:defRPr>
      </a:lvl3pPr>
      <a:lvl4pPr marL="1314450" indent="-228600" algn="l" defTabSz="800100" rtl="0" eaLnBrk="0" fontAlgn="base" hangingPunct="0">
        <a:spcBef>
          <a:spcPct val="25000"/>
        </a:spcBef>
        <a:spcAft>
          <a:spcPct val="0"/>
        </a:spcAft>
        <a:buFont typeface="Arial" charset="0"/>
        <a:buChar char="–"/>
        <a:defRPr sz="1600">
          <a:solidFill>
            <a:schemeClr val="tx1"/>
          </a:solidFill>
          <a:latin typeface="+mn-lt"/>
        </a:defRPr>
      </a:lvl4pPr>
      <a:lvl5pPr marL="1600200" indent="-171450" algn="l" defTabSz="800100" rtl="0" eaLnBrk="0" fontAlgn="base" hangingPunct="0">
        <a:spcBef>
          <a:spcPct val="20000"/>
        </a:spcBef>
        <a:spcAft>
          <a:spcPct val="0"/>
        </a:spcAft>
        <a:buChar char="•"/>
        <a:defRPr sz="1400">
          <a:solidFill>
            <a:schemeClr val="tx1"/>
          </a:solidFill>
          <a:latin typeface="+mn-lt"/>
        </a:defRPr>
      </a:lvl5pPr>
      <a:lvl6pPr marL="2057400" indent="-171450" algn="l" defTabSz="800100" rtl="0" fontAlgn="base">
        <a:spcBef>
          <a:spcPct val="20000"/>
        </a:spcBef>
        <a:spcAft>
          <a:spcPct val="0"/>
        </a:spcAft>
        <a:buChar char="•"/>
        <a:defRPr sz="1400">
          <a:solidFill>
            <a:schemeClr val="tx1"/>
          </a:solidFill>
          <a:latin typeface="+mn-lt"/>
        </a:defRPr>
      </a:lvl6pPr>
      <a:lvl7pPr marL="2514600" indent="-171450" algn="l" defTabSz="800100" rtl="0" fontAlgn="base">
        <a:spcBef>
          <a:spcPct val="20000"/>
        </a:spcBef>
        <a:spcAft>
          <a:spcPct val="0"/>
        </a:spcAft>
        <a:buChar char="•"/>
        <a:defRPr sz="1400">
          <a:solidFill>
            <a:schemeClr val="tx1"/>
          </a:solidFill>
          <a:latin typeface="+mn-lt"/>
        </a:defRPr>
      </a:lvl7pPr>
      <a:lvl8pPr marL="2971800" indent="-171450" algn="l" defTabSz="800100" rtl="0" fontAlgn="base">
        <a:spcBef>
          <a:spcPct val="20000"/>
        </a:spcBef>
        <a:spcAft>
          <a:spcPct val="0"/>
        </a:spcAft>
        <a:buChar char="•"/>
        <a:defRPr sz="1400">
          <a:solidFill>
            <a:schemeClr val="tx1"/>
          </a:solidFill>
          <a:latin typeface="+mn-lt"/>
        </a:defRPr>
      </a:lvl8pPr>
      <a:lvl9pPr marL="3429000" indent="-171450" algn="l" defTabSz="800100"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BABABA"/>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44000" cy="6861175"/>
            <a:chOff x="0" y="0"/>
            <a:chExt cx="5760" cy="4322"/>
          </a:xfrm>
        </p:grpSpPr>
        <p:sp>
          <p:nvSpPr>
            <p:cNvPr id="478211" name="Rectangle 3"/>
            <p:cNvSpPr>
              <a:spLocks noChangeArrowheads="1"/>
            </p:cNvSpPr>
            <p:nvPr userDrawn="1"/>
          </p:nvSpPr>
          <p:spPr bwMode="auto">
            <a:xfrm>
              <a:off x="0" y="0"/>
              <a:ext cx="5760" cy="4320"/>
            </a:xfrm>
            <a:prstGeom prst="rect">
              <a:avLst/>
            </a:prstGeom>
            <a:solidFill>
              <a:schemeClr val="tx2"/>
            </a:solidFill>
            <a:ln w="9525">
              <a:noFill/>
              <a:miter lim="800000"/>
              <a:headEnd/>
              <a:tailEnd/>
            </a:ln>
            <a:effectLst/>
          </p:spPr>
          <p:txBody>
            <a:bodyPr wrap="none" anchor="ctr"/>
            <a:lstStyle/>
            <a:p>
              <a:pPr>
                <a:defRPr/>
              </a:pPr>
              <a:endParaRPr lang="en-GB" dirty="0"/>
            </a:p>
          </p:txBody>
        </p:sp>
        <p:pic>
          <p:nvPicPr>
            <p:cNvPr id="3083" name="Picture 4" descr="TR_SlideLogo_BW600"/>
            <p:cNvPicPr>
              <a:picLocks noChangeAspect="1" noChangeArrowheads="1"/>
            </p:cNvPicPr>
            <p:nvPr userDrawn="1"/>
          </p:nvPicPr>
          <p:blipFill>
            <a:blip r:embed="rId13" cstate="print"/>
            <a:srcRect/>
            <a:stretch>
              <a:fillRect/>
            </a:stretch>
          </p:blipFill>
          <p:spPr bwMode="auto">
            <a:xfrm>
              <a:off x="234" y="3984"/>
              <a:ext cx="1041" cy="338"/>
            </a:xfrm>
            <a:prstGeom prst="rect">
              <a:avLst/>
            </a:prstGeom>
            <a:solidFill>
              <a:schemeClr val="tx2"/>
            </a:solidFill>
            <a:ln w="9525">
              <a:noFill/>
              <a:miter lim="800000"/>
              <a:headEnd/>
              <a:tailEnd/>
            </a:ln>
          </p:spPr>
        </p:pic>
      </p:grpSp>
      <p:pic>
        <p:nvPicPr>
          <p:cNvPr id="3075" name="Picture 5" descr="hc_DividerGraphBG_purple"/>
          <p:cNvPicPr>
            <a:picLocks noChangeAspect="1" noChangeArrowheads="1"/>
          </p:cNvPicPr>
          <p:nvPr/>
        </p:nvPicPr>
        <p:blipFill>
          <a:blip r:embed="rId14" cstate="print"/>
          <a:srcRect/>
          <a:stretch>
            <a:fillRect/>
          </a:stretch>
        </p:blipFill>
        <p:spPr bwMode="ltGray">
          <a:xfrm>
            <a:off x="0" y="0"/>
            <a:ext cx="9144000" cy="6858000"/>
          </a:xfrm>
          <a:prstGeom prst="rect">
            <a:avLst/>
          </a:prstGeom>
          <a:noFill/>
          <a:ln w="9525">
            <a:noFill/>
            <a:miter lim="800000"/>
            <a:headEnd/>
            <a:tailEnd/>
          </a:ln>
        </p:spPr>
      </p:pic>
      <p:sp>
        <p:nvSpPr>
          <p:cNvPr id="478216" name="Rectangle 8"/>
          <p:cNvSpPr>
            <a:spLocks noGrp="1" noChangeArrowheads="1"/>
          </p:cNvSpPr>
          <p:nvPr>
            <p:ph type="sldNum" sz="quarter" idx="4"/>
          </p:nvPr>
        </p:nvSpPr>
        <p:spPr bwMode="auto">
          <a:xfrm>
            <a:off x="8424863" y="640080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900" b="0" i="0">
                <a:solidFill>
                  <a:schemeClr val="tx2"/>
                </a:solidFill>
              </a:defRPr>
            </a:lvl1pPr>
          </a:lstStyle>
          <a:p>
            <a:pPr>
              <a:defRPr/>
            </a:pPr>
            <a:fld id="{1A015384-12E0-4585-8DC6-27F08B4F2528}" type="slidenum">
              <a:rPr lang="en-GB"/>
              <a:pPr>
                <a:defRPr/>
              </a:pPr>
              <a:t>‹#›</a:t>
            </a:fld>
            <a:endParaRPr lang="en-GB" dirty="0"/>
          </a:p>
        </p:txBody>
      </p:sp>
      <p:sp>
        <p:nvSpPr>
          <p:cNvPr id="478218" name="Rectangle 10"/>
          <p:cNvSpPr>
            <a:spLocks noGrp="1" noChangeArrowheads="1"/>
          </p:cNvSpPr>
          <p:nvPr>
            <p:ph type="ftr" sz="quarter" idx="3"/>
          </p:nvPr>
        </p:nvSpPr>
        <p:spPr bwMode="auto">
          <a:xfrm>
            <a:off x="3124200" y="640080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spcBef>
                <a:spcPct val="0"/>
              </a:spcBef>
              <a:defRPr sz="900" b="0" i="0">
                <a:solidFill>
                  <a:schemeClr val="tx2"/>
                </a:solidFill>
              </a:defRPr>
            </a:lvl1pPr>
          </a:lstStyle>
          <a:p>
            <a:pPr>
              <a:defRPr/>
            </a:pPr>
            <a:endParaRPr lang="en-GB"/>
          </a:p>
        </p:txBody>
      </p:sp>
      <p:sp>
        <p:nvSpPr>
          <p:cNvPr id="3078" name="Rectangle 11"/>
          <p:cNvSpPr>
            <a:spLocks noGrp="1" noChangeArrowheads="1"/>
          </p:cNvSpPr>
          <p:nvPr>
            <p:ph type="title"/>
          </p:nvPr>
        </p:nvSpPr>
        <p:spPr bwMode="auto">
          <a:xfrm>
            <a:off x="898525" y="519113"/>
            <a:ext cx="7388225" cy="8048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3079" name="Rectangle 12"/>
          <p:cNvSpPr>
            <a:spLocks noGrp="1" noChangeArrowheads="1"/>
          </p:cNvSpPr>
          <p:nvPr>
            <p:ph type="body" idx="1"/>
          </p:nvPr>
        </p:nvSpPr>
        <p:spPr bwMode="auto">
          <a:xfrm>
            <a:off x="898525" y="1528763"/>
            <a:ext cx="738822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78221" name="Line 13"/>
          <p:cNvSpPr>
            <a:spLocks noChangeShapeType="1"/>
          </p:cNvSpPr>
          <p:nvPr/>
        </p:nvSpPr>
        <p:spPr bwMode="auto">
          <a:xfrm>
            <a:off x="355600" y="1368425"/>
            <a:ext cx="8410575" cy="0"/>
          </a:xfrm>
          <a:prstGeom prst="line">
            <a:avLst/>
          </a:prstGeom>
          <a:noFill/>
          <a:ln w="24130" cap="rnd">
            <a:solidFill>
              <a:schemeClr val="tx1"/>
            </a:solidFill>
            <a:prstDash val="sysDot"/>
            <a:round/>
            <a:headEnd/>
            <a:tailEnd/>
          </a:ln>
          <a:effectLst/>
        </p:spPr>
        <p:txBody>
          <a:bodyPr/>
          <a:lstStyle/>
          <a:p>
            <a:pPr>
              <a:defRPr/>
            </a:pPr>
            <a:endParaRPr lang="en-GB" dirty="0"/>
          </a:p>
        </p:txBody>
      </p:sp>
      <p:pic>
        <p:nvPicPr>
          <p:cNvPr id="3081" name="Picture 14" descr="Idslogo_green"/>
          <p:cNvPicPr>
            <a:picLocks noChangeAspect="1" noChangeArrowheads="1"/>
          </p:cNvPicPr>
          <p:nvPr/>
        </p:nvPicPr>
        <p:blipFill>
          <a:blip r:embed="rId15" cstate="print"/>
          <a:srcRect/>
          <a:stretch>
            <a:fillRect/>
          </a:stretch>
        </p:blipFill>
        <p:spPr bwMode="auto">
          <a:xfrm>
            <a:off x="893763" y="6262688"/>
            <a:ext cx="838200" cy="4540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8699" r:id="rId1"/>
    <p:sldLayoutId id="2147488647" r:id="rId2"/>
    <p:sldLayoutId id="2147488648" r:id="rId3"/>
    <p:sldLayoutId id="2147488649" r:id="rId4"/>
    <p:sldLayoutId id="2147488650" r:id="rId5"/>
    <p:sldLayoutId id="2147488651" r:id="rId6"/>
    <p:sldLayoutId id="2147488652" r:id="rId7"/>
    <p:sldLayoutId id="2147488653" r:id="rId8"/>
    <p:sldLayoutId id="2147488654" r:id="rId9"/>
    <p:sldLayoutId id="2147488655" r:id="rId10"/>
    <p:sldLayoutId id="2147488656" r:id="rId11"/>
  </p:sldLayoutIdLst>
  <p:hf hdr="0" ftr="0" dt="0"/>
  <p:txStyles>
    <p:titleStyle>
      <a:lvl1pPr algn="l" rtl="0" eaLnBrk="0" fontAlgn="base" hangingPunct="0">
        <a:lnSpc>
          <a:spcPts val="2600"/>
        </a:lnSpc>
        <a:spcBef>
          <a:spcPct val="0"/>
        </a:spcBef>
        <a:spcAft>
          <a:spcPct val="0"/>
        </a:spcAft>
        <a:defRPr sz="2600">
          <a:solidFill>
            <a:schemeClr val="tx2"/>
          </a:solidFill>
          <a:latin typeface="+mj-lt"/>
          <a:ea typeface="+mj-ea"/>
          <a:cs typeface="+mj-cs"/>
        </a:defRPr>
      </a:lvl1pPr>
      <a:lvl2pPr algn="l" rtl="0" eaLnBrk="0" fontAlgn="base" hangingPunct="0">
        <a:lnSpc>
          <a:spcPts val="2600"/>
        </a:lnSpc>
        <a:spcBef>
          <a:spcPct val="0"/>
        </a:spcBef>
        <a:spcAft>
          <a:spcPct val="0"/>
        </a:spcAft>
        <a:defRPr sz="2600">
          <a:solidFill>
            <a:schemeClr val="tx2"/>
          </a:solidFill>
          <a:latin typeface="Arial" charset="0"/>
        </a:defRPr>
      </a:lvl2pPr>
      <a:lvl3pPr algn="l" rtl="0" eaLnBrk="0" fontAlgn="base" hangingPunct="0">
        <a:lnSpc>
          <a:spcPts val="2600"/>
        </a:lnSpc>
        <a:spcBef>
          <a:spcPct val="0"/>
        </a:spcBef>
        <a:spcAft>
          <a:spcPct val="0"/>
        </a:spcAft>
        <a:defRPr sz="2600">
          <a:solidFill>
            <a:schemeClr val="tx2"/>
          </a:solidFill>
          <a:latin typeface="Arial" charset="0"/>
        </a:defRPr>
      </a:lvl3pPr>
      <a:lvl4pPr algn="l" rtl="0" eaLnBrk="0" fontAlgn="base" hangingPunct="0">
        <a:lnSpc>
          <a:spcPts val="2600"/>
        </a:lnSpc>
        <a:spcBef>
          <a:spcPct val="0"/>
        </a:spcBef>
        <a:spcAft>
          <a:spcPct val="0"/>
        </a:spcAft>
        <a:defRPr sz="2600">
          <a:solidFill>
            <a:schemeClr val="tx2"/>
          </a:solidFill>
          <a:latin typeface="Arial" charset="0"/>
        </a:defRPr>
      </a:lvl4pPr>
      <a:lvl5pPr algn="l" rtl="0" eaLnBrk="0" fontAlgn="base" hangingPunct="0">
        <a:lnSpc>
          <a:spcPts val="2600"/>
        </a:lnSpc>
        <a:spcBef>
          <a:spcPct val="0"/>
        </a:spcBef>
        <a:spcAft>
          <a:spcPct val="0"/>
        </a:spcAft>
        <a:defRPr sz="2600">
          <a:solidFill>
            <a:schemeClr val="tx2"/>
          </a:solidFill>
          <a:latin typeface="Arial" charset="0"/>
        </a:defRPr>
      </a:lvl5pPr>
      <a:lvl6pPr marL="457200" algn="l" rtl="0" fontAlgn="base">
        <a:lnSpc>
          <a:spcPts val="2600"/>
        </a:lnSpc>
        <a:spcBef>
          <a:spcPct val="0"/>
        </a:spcBef>
        <a:spcAft>
          <a:spcPct val="0"/>
        </a:spcAft>
        <a:defRPr sz="2600">
          <a:solidFill>
            <a:schemeClr val="tx2"/>
          </a:solidFill>
          <a:latin typeface="Arial" charset="0"/>
        </a:defRPr>
      </a:lvl6pPr>
      <a:lvl7pPr marL="914400" algn="l" rtl="0" fontAlgn="base">
        <a:lnSpc>
          <a:spcPts val="2600"/>
        </a:lnSpc>
        <a:spcBef>
          <a:spcPct val="0"/>
        </a:spcBef>
        <a:spcAft>
          <a:spcPct val="0"/>
        </a:spcAft>
        <a:defRPr sz="2600">
          <a:solidFill>
            <a:schemeClr val="tx2"/>
          </a:solidFill>
          <a:latin typeface="Arial" charset="0"/>
        </a:defRPr>
      </a:lvl7pPr>
      <a:lvl8pPr marL="1371600" algn="l" rtl="0" fontAlgn="base">
        <a:lnSpc>
          <a:spcPts val="2600"/>
        </a:lnSpc>
        <a:spcBef>
          <a:spcPct val="0"/>
        </a:spcBef>
        <a:spcAft>
          <a:spcPct val="0"/>
        </a:spcAft>
        <a:defRPr sz="2600">
          <a:solidFill>
            <a:schemeClr val="tx2"/>
          </a:solidFill>
          <a:latin typeface="Arial" charset="0"/>
        </a:defRPr>
      </a:lvl8pPr>
      <a:lvl9pPr marL="1828800" algn="l" rtl="0" fontAlgn="base">
        <a:lnSpc>
          <a:spcPts val="2600"/>
        </a:lnSpc>
        <a:spcBef>
          <a:spcPct val="0"/>
        </a:spcBef>
        <a:spcAft>
          <a:spcPct val="0"/>
        </a:spcAft>
        <a:defRPr sz="2600">
          <a:solidFill>
            <a:schemeClr val="tx2"/>
          </a:solidFill>
          <a:latin typeface="Arial" charset="0"/>
        </a:defRPr>
      </a:lvl9pPr>
    </p:titleStyle>
    <p:bodyStyle>
      <a:lvl1pPr marL="228600" indent="-228600" algn="l" rtl="0" eaLnBrk="0" fontAlgn="base" hangingPunct="0">
        <a:spcBef>
          <a:spcPct val="50000"/>
        </a:spcBef>
        <a:spcAft>
          <a:spcPct val="0"/>
        </a:spcAft>
        <a:buChar char="•"/>
        <a:defRPr sz="2400">
          <a:solidFill>
            <a:schemeClr val="tx1"/>
          </a:solidFill>
          <a:latin typeface="+mn-lt"/>
          <a:ea typeface="+mn-ea"/>
          <a:cs typeface="+mn-cs"/>
        </a:defRPr>
      </a:lvl1pPr>
      <a:lvl2pPr marL="571500" indent="-228600" algn="l" rtl="0" eaLnBrk="0" fontAlgn="base" hangingPunct="0">
        <a:spcBef>
          <a:spcPct val="30000"/>
        </a:spcBef>
        <a:spcAft>
          <a:spcPct val="0"/>
        </a:spcAft>
        <a:buFont typeface="Arial" charset="0"/>
        <a:buChar char="–"/>
        <a:defRPr sz="2000">
          <a:solidFill>
            <a:schemeClr val="tx1"/>
          </a:solidFill>
          <a:latin typeface="+mn-lt"/>
        </a:defRPr>
      </a:lvl2pPr>
      <a:lvl3pPr marL="857250" indent="-171450" algn="l" rtl="0" eaLnBrk="0" fontAlgn="base" hangingPunct="0">
        <a:spcBef>
          <a:spcPct val="25000"/>
        </a:spcBef>
        <a:spcAft>
          <a:spcPct val="0"/>
        </a:spcAft>
        <a:buChar char="•"/>
        <a:defRPr>
          <a:solidFill>
            <a:schemeClr val="tx1"/>
          </a:solidFill>
          <a:latin typeface="+mn-lt"/>
        </a:defRPr>
      </a:lvl3pPr>
      <a:lvl4pPr marL="1143000" indent="-171450" algn="l" rtl="0" eaLnBrk="0" fontAlgn="base" hangingPunct="0">
        <a:spcBef>
          <a:spcPct val="20000"/>
        </a:spcBef>
        <a:spcAft>
          <a:spcPct val="0"/>
        </a:spcAft>
        <a:buFont typeface="Arial" charset="0"/>
        <a:buChar char="–"/>
        <a:defRPr sz="1600">
          <a:solidFill>
            <a:schemeClr val="tx1"/>
          </a:solidFill>
          <a:latin typeface="+mn-lt"/>
        </a:defRPr>
      </a:lvl4pPr>
      <a:lvl5pPr marL="1485900" indent="-228600" algn="l" rtl="0" eaLnBrk="0" fontAlgn="base" hangingPunct="0">
        <a:spcBef>
          <a:spcPct val="20000"/>
        </a:spcBef>
        <a:spcAft>
          <a:spcPct val="0"/>
        </a:spcAft>
        <a:buChar char="•"/>
        <a:defRPr sz="1400">
          <a:solidFill>
            <a:schemeClr val="tx1"/>
          </a:solidFill>
          <a:latin typeface="+mn-lt"/>
        </a:defRPr>
      </a:lvl5pPr>
      <a:lvl6pPr marL="1943100" indent="-228600" algn="l" rtl="0" fontAlgn="base">
        <a:spcBef>
          <a:spcPct val="20000"/>
        </a:spcBef>
        <a:spcAft>
          <a:spcPct val="0"/>
        </a:spcAft>
        <a:buChar char="•"/>
        <a:defRPr sz="1400">
          <a:solidFill>
            <a:schemeClr val="tx1"/>
          </a:solidFill>
          <a:latin typeface="+mn-lt"/>
        </a:defRPr>
      </a:lvl6pPr>
      <a:lvl7pPr marL="2400300" indent="-228600" algn="l" rtl="0" fontAlgn="base">
        <a:spcBef>
          <a:spcPct val="20000"/>
        </a:spcBef>
        <a:spcAft>
          <a:spcPct val="0"/>
        </a:spcAft>
        <a:buChar char="•"/>
        <a:defRPr sz="1400">
          <a:solidFill>
            <a:schemeClr val="tx1"/>
          </a:solidFill>
          <a:latin typeface="+mn-lt"/>
        </a:defRPr>
      </a:lvl7pPr>
      <a:lvl8pPr marL="2857500" indent="-228600" algn="l" rtl="0" fontAlgn="base">
        <a:spcBef>
          <a:spcPct val="20000"/>
        </a:spcBef>
        <a:spcAft>
          <a:spcPct val="0"/>
        </a:spcAft>
        <a:buChar char="•"/>
        <a:defRPr sz="1400">
          <a:solidFill>
            <a:schemeClr val="tx1"/>
          </a:solidFill>
          <a:latin typeface="+mn-lt"/>
        </a:defRPr>
      </a:lvl8pPr>
      <a:lvl9pPr marL="33147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BABABA"/>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61175"/>
            <a:chOff x="0" y="0"/>
            <a:chExt cx="5760" cy="4322"/>
          </a:xfrm>
        </p:grpSpPr>
        <p:sp>
          <p:nvSpPr>
            <p:cNvPr id="480259" name="Rectangle 3"/>
            <p:cNvSpPr>
              <a:spLocks noChangeArrowheads="1"/>
            </p:cNvSpPr>
            <p:nvPr userDrawn="1"/>
          </p:nvSpPr>
          <p:spPr bwMode="auto">
            <a:xfrm>
              <a:off x="0" y="0"/>
              <a:ext cx="5760" cy="4320"/>
            </a:xfrm>
            <a:prstGeom prst="rect">
              <a:avLst/>
            </a:prstGeom>
            <a:solidFill>
              <a:schemeClr val="tx2"/>
            </a:solidFill>
            <a:ln w="9525">
              <a:noFill/>
              <a:miter lim="800000"/>
              <a:headEnd/>
              <a:tailEnd/>
            </a:ln>
            <a:effectLst/>
          </p:spPr>
          <p:txBody>
            <a:bodyPr wrap="none" anchor="ctr"/>
            <a:lstStyle/>
            <a:p>
              <a:pPr>
                <a:defRPr/>
              </a:pPr>
              <a:endParaRPr lang="en-GB" dirty="0"/>
            </a:p>
          </p:txBody>
        </p:sp>
        <p:pic>
          <p:nvPicPr>
            <p:cNvPr id="4107" name="Picture 4" descr="TR_SlideLogo_BW600"/>
            <p:cNvPicPr>
              <a:picLocks noChangeAspect="1" noChangeArrowheads="1"/>
            </p:cNvPicPr>
            <p:nvPr userDrawn="1"/>
          </p:nvPicPr>
          <p:blipFill>
            <a:blip r:embed="rId13" cstate="print"/>
            <a:srcRect/>
            <a:stretch>
              <a:fillRect/>
            </a:stretch>
          </p:blipFill>
          <p:spPr bwMode="auto">
            <a:xfrm>
              <a:off x="234" y="3984"/>
              <a:ext cx="1041" cy="338"/>
            </a:xfrm>
            <a:prstGeom prst="rect">
              <a:avLst/>
            </a:prstGeom>
            <a:solidFill>
              <a:schemeClr val="tx2"/>
            </a:solidFill>
            <a:ln w="9525">
              <a:noFill/>
              <a:miter lim="800000"/>
              <a:headEnd/>
              <a:tailEnd/>
            </a:ln>
          </p:spPr>
        </p:pic>
      </p:grpSp>
      <p:pic>
        <p:nvPicPr>
          <p:cNvPr id="4099" name="Picture 12" descr="hc_DividerBG_Wgrey"/>
          <p:cNvPicPr>
            <a:picLocks noChangeAspect="1" noChangeArrowheads="1"/>
          </p:cNvPicPr>
          <p:nvPr/>
        </p:nvPicPr>
        <p:blipFill>
          <a:blip r:embed="rId14" cstate="print"/>
          <a:srcRect/>
          <a:stretch>
            <a:fillRect/>
          </a:stretch>
        </p:blipFill>
        <p:spPr bwMode="white">
          <a:xfrm>
            <a:off x="0" y="0"/>
            <a:ext cx="9144000" cy="6858000"/>
          </a:xfrm>
          <a:prstGeom prst="rect">
            <a:avLst/>
          </a:prstGeom>
          <a:noFill/>
          <a:ln w="9525">
            <a:noFill/>
            <a:miter lim="800000"/>
            <a:headEnd/>
            <a:tailEnd/>
          </a:ln>
        </p:spPr>
      </p:pic>
      <p:sp>
        <p:nvSpPr>
          <p:cNvPr id="480265" name="Rectangle 9"/>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900" b="0" i="0">
                <a:solidFill>
                  <a:schemeClr val="tx2"/>
                </a:solidFill>
              </a:defRPr>
            </a:lvl1pPr>
          </a:lstStyle>
          <a:p>
            <a:pPr>
              <a:defRPr/>
            </a:pPr>
            <a:fld id="{87BC4A83-49C0-44EF-9E29-C47C2B96F7A6}" type="slidenum">
              <a:rPr lang="en-GB"/>
              <a:pPr>
                <a:defRPr/>
              </a:pPr>
              <a:t>‹#›</a:t>
            </a:fld>
            <a:endParaRPr lang="en-GB" dirty="0"/>
          </a:p>
        </p:txBody>
      </p:sp>
      <p:sp>
        <p:nvSpPr>
          <p:cNvPr id="4101" name="Rectangle 14"/>
          <p:cNvSpPr>
            <a:spLocks noGrp="1" noChangeArrowheads="1"/>
          </p:cNvSpPr>
          <p:nvPr>
            <p:ph type="title"/>
          </p:nvPr>
        </p:nvSpPr>
        <p:spPr bwMode="auto">
          <a:xfrm>
            <a:off x="898525" y="519113"/>
            <a:ext cx="7388225" cy="8175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4102" name="Rectangle 15"/>
          <p:cNvSpPr>
            <a:spLocks noGrp="1" noChangeArrowheads="1"/>
          </p:cNvSpPr>
          <p:nvPr>
            <p:ph type="body" idx="1"/>
          </p:nvPr>
        </p:nvSpPr>
        <p:spPr bwMode="auto">
          <a:xfrm>
            <a:off x="898525" y="1528763"/>
            <a:ext cx="7388225" cy="4570412"/>
          </a:xfrm>
          <a:prstGeom prst="rect">
            <a:avLst/>
          </a:prstGeom>
          <a:noFill/>
          <a:ln w="9525" algn="ctr">
            <a:noFill/>
            <a:miter lim="800000"/>
            <a:headEnd/>
            <a:tailEnd/>
          </a:ln>
        </p:spPr>
        <p:txBody>
          <a:bodyPr vert="horz" wrap="square" lIns="0" tIns="0" rIns="18288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80272" name="Line 16"/>
          <p:cNvSpPr>
            <a:spLocks noChangeShapeType="1"/>
          </p:cNvSpPr>
          <p:nvPr/>
        </p:nvSpPr>
        <p:spPr bwMode="auto">
          <a:xfrm flipV="1">
            <a:off x="898525" y="1368425"/>
            <a:ext cx="7388225" cy="3175"/>
          </a:xfrm>
          <a:prstGeom prst="line">
            <a:avLst/>
          </a:prstGeom>
          <a:noFill/>
          <a:ln w="24130" cap="rnd">
            <a:solidFill>
              <a:schemeClr val="tx1"/>
            </a:solidFill>
            <a:prstDash val="sysDot"/>
            <a:round/>
            <a:headEnd/>
            <a:tailEnd/>
          </a:ln>
          <a:effectLst/>
        </p:spPr>
        <p:txBody>
          <a:bodyPr/>
          <a:lstStyle/>
          <a:p>
            <a:pPr>
              <a:defRPr/>
            </a:pPr>
            <a:endParaRPr lang="en-GB" dirty="0"/>
          </a:p>
        </p:txBody>
      </p:sp>
      <p:pic>
        <p:nvPicPr>
          <p:cNvPr id="4104" name="Picture 6" descr="hc_Divider_TransLogo"/>
          <p:cNvPicPr>
            <a:picLocks noChangeAspect="1" noChangeArrowheads="1"/>
          </p:cNvPicPr>
          <p:nvPr/>
        </p:nvPicPr>
        <p:blipFill>
          <a:blip r:embed="rId15" cstate="print"/>
          <a:srcRect/>
          <a:stretch>
            <a:fillRect/>
          </a:stretch>
        </p:blipFill>
        <p:spPr bwMode="black">
          <a:xfrm>
            <a:off x="384175" y="6324600"/>
            <a:ext cx="1630363" cy="361950"/>
          </a:xfrm>
          <a:prstGeom prst="rect">
            <a:avLst/>
          </a:prstGeom>
          <a:noFill/>
          <a:ln w="9525">
            <a:noFill/>
            <a:miter lim="800000"/>
            <a:headEnd/>
            <a:tailEnd/>
          </a:ln>
        </p:spPr>
      </p:pic>
      <p:sp>
        <p:nvSpPr>
          <p:cNvPr id="480279" name="Rectangle 23"/>
          <p:cNvSpPr>
            <a:spLocks noGrp="1" noChangeArrowheads="1"/>
          </p:cNvSpPr>
          <p:nvPr>
            <p:ph type="ftr" sz="quarter" idx="3"/>
          </p:nvPr>
        </p:nvSpPr>
        <p:spPr bwMode="auto">
          <a:xfrm>
            <a:off x="3124200" y="6397625"/>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spcBef>
                <a:spcPct val="0"/>
              </a:spcBef>
              <a:defRPr sz="900" b="0" i="0"/>
            </a:lvl1pPr>
          </a:lstStyle>
          <a:p>
            <a:pPr>
              <a:defRPr/>
            </a:pPr>
            <a:endParaRPr lang="en-GB"/>
          </a:p>
        </p:txBody>
      </p:sp>
    </p:spTree>
  </p:cSld>
  <p:clrMap bg1="dk2" tx1="lt1" bg2="dk1" tx2="lt2" accent1="accent1" accent2="accent2" accent3="accent3" accent4="accent4" accent5="accent5" accent6="accent6" hlink="hlink" folHlink="folHlink"/>
  <p:sldLayoutIdLst>
    <p:sldLayoutId id="2147488700" r:id="rId1"/>
    <p:sldLayoutId id="2147488657" r:id="rId2"/>
    <p:sldLayoutId id="2147488658" r:id="rId3"/>
    <p:sldLayoutId id="2147488659" r:id="rId4"/>
    <p:sldLayoutId id="2147488660" r:id="rId5"/>
    <p:sldLayoutId id="2147488661" r:id="rId6"/>
    <p:sldLayoutId id="2147488662" r:id="rId7"/>
    <p:sldLayoutId id="2147488663" r:id="rId8"/>
    <p:sldLayoutId id="2147488664" r:id="rId9"/>
    <p:sldLayoutId id="2147488665" r:id="rId10"/>
    <p:sldLayoutId id="2147488666" r:id="rId11"/>
  </p:sldLayoutIdLst>
  <p:hf hdr="0" ftr="0" dt="0"/>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p:titleStyle>
    <p:bodyStyle>
      <a:lvl1pPr marL="228600" indent="-228600" algn="l" rtl="0" eaLnBrk="0" fontAlgn="base" hangingPunct="0">
        <a:spcBef>
          <a:spcPct val="50000"/>
        </a:spcBef>
        <a:spcAft>
          <a:spcPct val="0"/>
        </a:spcAft>
        <a:buChar char="•"/>
        <a:defRPr sz="2400">
          <a:solidFill>
            <a:schemeClr val="tx1"/>
          </a:solidFill>
          <a:latin typeface="+mn-lt"/>
          <a:ea typeface="+mn-ea"/>
          <a:cs typeface="+mn-cs"/>
        </a:defRPr>
      </a:lvl1pPr>
      <a:lvl2pPr marL="571500" indent="-228600" algn="l" rtl="0" eaLnBrk="0" fontAlgn="base" hangingPunct="0">
        <a:spcBef>
          <a:spcPct val="30000"/>
        </a:spcBef>
        <a:spcAft>
          <a:spcPct val="0"/>
        </a:spcAft>
        <a:buFont typeface="Arial" charset="0"/>
        <a:buChar char="–"/>
        <a:defRPr sz="2000">
          <a:solidFill>
            <a:schemeClr val="tx1"/>
          </a:solidFill>
          <a:latin typeface="+mn-lt"/>
        </a:defRPr>
      </a:lvl2pPr>
      <a:lvl3pPr marL="857250" indent="-171450" algn="l" rtl="0" eaLnBrk="0" fontAlgn="base" hangingPunct="0">
        <a:spcBef>
          <a:spcPct val="25000"/>
        </a:spcBef>
        <a:spcAft>
          <a:spcPct val="0"/>
        </a:spcAft>
        <a:buChar char="•"/>
        <a:defRPr>
          <a:solidFill>
            <a:schemeClr val="tx1"/>
          </a:solidFill>
          <a:latin typeface="+mn-lt"/>
        </a:defRPr>
      </a:lvl3pPr>
      <a:lvl4pPr marL="1143000" indent="-171450" algn="l" rtl="0" eaLnBrk="0" fontAlgn="base" hangingPunct="0">
        <a:spcBef>
          <a:spcPct val="20000"/>
        </a:spcBef>
        <a:spcAft>
          <a:spcPct val="0"/>
        </a:spcAft>
        <a:buFont typeface="Arial" charset="0"/>
        <a:buChar char="–"/>
        <a:defRPr sz="1600">
          <a:solidFill>
            <a:schemeClr val="tx1"/>
          </a:solidFill>
          <a:latin typeface="+mn-lt"/>
        </a:defRPr>
      </a:lvl4pPr>
      <a:lvl5pPr marL="1485900" indent="-228600" algn="l" rtl="0" eaLnBrk="0" fontAlgn="base" hangingPunct="0">
        <a:spcBef>
          <a:spcPct val="20000"/>
        </a:spcBef>
        <a:spcAft>
          <a:spcPct val="0"/>
        </a:spcAft>
        <a:buChar char="•"/>
        <a:defRPr sz="1400">
          <a:solidFill>
            <a:schemeClr val="tx1"/>
          </a:solidFill>
          <a:latin typeface="+mn-lt"/>
        </a:defRPr>
      </a:lvl5pPr>
      <a:lvl6pPr marL="1943100" indent="-228600" algn="l" rtl="0" fontAlgn="base">
        <a:spcBef>
          <a:spcPct val="20000"/>
        </a:spcBef>
        <a:spcAft>
          <a:spcPct val="0"/>
        </a:spcAft>
        <a:buChar char="•"/>
        <a:defRPr sz="1400">
          <a:solidFill>
            <a:schemeClr val="tx1"/>
          </a:solidFill>
          <a:latin typeface="+mn-lt"/>
        </a:defRPr>
      </a:lvl6pPr>
      <a:lvl7pPr marL="2400300" indent="-228600" algn="l" rtl="0" fontAlgn="base">
        <a:spcBef>
          <a:spcPct val="20000"/>
        </a:spcBef>
        <a:spcAft>
          <a:spcPct val="0"/>
        </a:spcAft>
        <a:buChar char="•"/>
        <a:defRPr sz="1400">
          <a:solidFill>
            <a:schemeClr val="tx1"/>
          </a:solidFill>
          <a:latin typeface="+mn-lt"/>
        </a:defRPr>
      </a:lvl7pPr>
      <a:lvl8pPr marL="2857500" indent="-228600" algn="l" rtl="0" fontAlgn="base">
        <a:spcBef>
          <a:spcPct val="20000"/>
        </a:spcBef>
        <a:spcAft>
          <a:spcPct val="0"/>
        </a:spcAft>
        <a:buChar char="•"/>
        <a:defRPr sz="1400">
          <a:solidFill>
            <a:schemeClr val="tx1"/>
          </a:solidFill>
          <a:latin typeface="+mn-lt"/>
        </a:defRPr>
      </a:lvl8pPr>
      <a:lvl9pPr marL="33147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BABABA"/>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4000" cy="6861175"/>
            <a:chOff x="0" y="0"/>
            <a:chExt cx="5760" cy="4322"/>
          </a:xfrm>
        </p:grpSpPr>
        <p:sp>
          <p:nvSpPr>
            <p:cNvPr id="482307" name="Rectangle 3"/>
            <p:cNvSpPr>
              <a:spLocks noChangeArrowheads="1"/>
            </p:cNvSpPr>
            <p:nvPr userDrawn="1"/>
          </p:nvSpPr>
          <p:spPr bwMode="auto">
            <a:xfrm>
              <a:off x="0" y="0"/>
              <a:ext cx="5760" cy="4320"/>
            </a:xfrm>
            <a:prstGeom prst="rect">
              <a:avLst/>
            </a:prstGeom>
            <a:solidFill>
              <a:schemeClr val="tx2"/>
            </a:solidFill>
            <a:ln w="9525">
              <a:noFill/>
              <a:miter lim="800000"/>
              <a:headEnd/>
              <a:tailEnd/>
            </a:ln>
            <a:effectLst/>
          </p:spPr>
          <p:txBody>
            <a:bodyPr wrap="none" anchor="ctr"/>
            <a:lstStyle/>
            <a:p>
              <a:pPr>
                <a:defRPr/>
              </a:pPr>
              <a:endParaRPr lang="en-GB" dirty="0"/>
            </a:p>
          </p:txBody>
        </p:sp>
        <p:pic>
          <p:nvPicPr>
            <p:cNvPr id="5130" name="Picture 4" descr="TR_SlideLogo_BW600"/>
            <p:cNvPicPr>
              <a:picLocks noChangeAspect="1" noChangeArrowheads="1"/>
            </p:cNvPicPr>
            <p:nvPr userDrawn="1"/>
          </p:nvPicPr>
          <p:blipFill>
            <a:blip r:embed="rId13" cstate="print"/>
            <a:srcRect/>
            <a:stretch>
              <a:fillRect/>
            </a:stretch>
          </p:blipFill>
          <p:spPr bwMode="auto">
            <a:xfrm>
              <a:off x="234" y="3984"/>
              <a:ext cx="1041" cy="338"/>
            </a:xfrm>
            <a:prstGeom prst="rect">
              <a:avLst/>
            </a:prstGeom>
            <a:solidFill>
              <a:schemeClr val="tx2"/>
            </a:solidFill>
            <a:ln w="9525">
              <a:noFill/>
              <a:miter lim="800000"/>
              <a:headEnd/>
              <a:tailEnd/>
            </a:ln>
          </p:spPr>
        </p:pic>
      </p:grpSp>
      <p:pic>
        <p:nvPicPr>
          <p:cNvPr id="5123" name="Picture 11" descr="hc_DividerGraphBG_Wgrey"/>
          <p:cNvPicPr>
            <a:picLocks noChangeAspect="1" noChangeArrowheads="1"/>
          </p:cNvPicPr>
          <p:nvPr/>
        </p:nvPicPr>
        <p:blipFill>
          <a:blip r:embed="rId14" cstate="print"/>
          <a:srcRect/>
          <a:stretch>
            <a:fillRect/>
          </a:stretch>
        </p:blipFill>
        <p:spPr bwMode="ltGray">
          <a:xfrm>
            <a:off x="0" y="0"/>
            <a:ext cx="9144000" cy="6858000"/>
          </a:xfrm>
          <a:prstGeom prst="rect">
            <a:avLst/>
          </a:prstGeom>
          <a:noFill/>
          <a:ln w="9525">
            <a:noFill/>
            <a:miter lim="800000"/>
            <a:headEnd/>
            <a:tailEnd/>
          </a:ln>
        </p:spPr>
      </p:pic>
      <p:sp>
        <p:nvSpPr>
          <p:cNvPr id="482312" name="Rectangle 8"/>
          <p:cNvSpPr>
            <a:spLocks noGrp="1" noChangeArrowheads="1"/>
          </p:cNvSpPr>
          <p:nvPr>
            <p:ph type="sldNum" sz="quarter" idx="4"/>
          </p:nvPr>
        </p:nvSpPr>
        <p:spPr bwMode="auto">
          <a:xfrm>
            <a:off x="8424863" y="640080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900" b="0" i="0">
                <a:solidFill>
                  <a:schemeClr val="tx2"/>
                </a:solidFill>
              </a:defRPr>
            </a:lvl1pPr>
          </a:lstStyle>
          <a:p>
            <a:pPr>
              <a:defRPr/>
            </a:pPr>
            <a:fld id="{B3181736-54A1-48A6-953B-A0BBE7964DDE}" type="slidenum">
              <a:rPr lang="en-GB"/>
              <a:pPr>
                <a:defRPr/>
              </a:pPr>
              <a:t>‹#›</a:t>
            </a:fld>
            <a:endParaRPr lang="en-GB" dirty="0"/>
          </a:p>
        </p:txBody>
      </p:sp>
      <p:sp>
        <p:nvSpPr>
          <p:cNvPr id="5125" name="Rectangle 12"/>
          <p:cNvSpPr>
            <a:spLocks noGrp="1" noChangeArrowheads="1"/>
          </p:cNvSpPr>
          <p:nvPr>
            <p:ph type="title"/>
          </p:nvPr>
        </p:nvSpPr>
        <p:spPr bwMode="auto">
          <a:xfrm>
            <a:off x="898525" y="493713"/>
            <a:ext cx="7388225" cy="8302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5126" name="Rectangle 13"/>
          <p:cNvSpPr>
            <a:spLocks noGrp="1" noChangeArrowheads="1"/>
          </p:cNvSpPr>
          <p:nvPr>
            <p:ph type="body" idx="1"/>
          </p:nvPr>
        </p:nvSpPr>
        <p:spPr bwMode="auto">
          <a:xfrm>
            <a:off x="898525" y="1528763"/>
            <a:ext cx="7388225" cy="4570412"/>
          </a:xfrm>
          <a:prstGeom prst="rect">
            <a:avLst/>
          </a:prstGeom>
          <a:noFill/>
          <a:ln w="9525" algn="ctr">
            <a:noFill/>
            <a:miter lim="800000"/>
            <a:headEnd/>
            <a:tailEnd/>
          </a:ln>
        </p:spPr>
        <p:txBody>
          <a:bodyPr vert="horz" wrap="square" lIns="0" tIns="0" rIns="18288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82318" name="Line 14"/>
          <p:cNvSpPr>
            <a:spLocks noChangeShapeType="1"/>
          </p:cNvSpPr>
          <p:nvPr/>
        </p:nvSpPr>
        <p:spPr bwMode="auto">
          <a:xfrm>
            <a:off x="898525" y="1368425"/>
            <a:ext cx="7388225" cy="0"/>
          </a:xfrm>
          <a:prstGeom prst="line">
            <a:avLst/>
          </a:prstGeom>
          <a:noFill/>
          <a:ln w="24130" cap="rnd">
            <a:solidFill>
              <a:schemeClr val="tx1"/>
            </a:solidFill>
            <a:prstDash val="sysDot"/>
            <a:round/>
            <a:headEnd/>
            <a:tailEnd/>
          </a:ln>
          <a:effectLst/>
        </p:spPr>
        <p:txBody>
          <a:bodyPr/>
          <a:lstStyle/>
          <a:p>
            <a:pPr>
              <a:defRPr/>
            </a:pPr>
            <a:endParaRPr lang="en-GB" dirty="0"/>
          </a:p>
        </p:txBody>
      </p:sp>
      <p:sp>
        <p:nvSpPr>
          <p:cNvPr id="482319" name="Rectangle 15"/>
          <p:cNvSpPr>
            <a:spLocks noGrp="1" noChangeArrowheads="1"/>
          </p:cNvSpPr>
          <p:nvPr>
            <p:ph type="ftr" sz="quarter" idx="3"/>
          </p:nvPr>
        </p:nvSpPr>
        <p:spPr bwMode="auto">
          <a:xfrm>
            <a:off x="3124200"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spcBef>
                <a:spcPct val="0"/>
              </a:spcBef>
              <a:defRPr sz="900" b="0" i="0"/>
            </a:lvl1pPr>
          </a:lstStyle>
          <a:p>
            <a:pPr>
              <a:defRPr/>
            </a:pPr>
            <a:endParaRPr lang="en-GB"/>
          </a:p>
        </p:txBody>
      </p:sp>
    </p:spTree>
  </p:cSld>
  <p:clrMap bg1="dk2" tx1="lt1" bg2="dk1" tx2="lt2" accent1="accent1" accent2="accent2" accent3="accent3" accent4="accent4" accent5="accent5" accent6="accent6" hlink="hlink" folHlink="folHlink"/>
  <p:sldLayoutIdLst>
    <p:sldLayoutId id="2147488701" r:id="rId1"/>
    <p:sldLayoutId id="2147488667" r:id="rId2"/>
    <p:sldLayoutId id="2147488668" r:id="rId3"/>
    <p:sldLayoutId id="2147488669" r:id="rId4"/>
    <p:sldLayoutId id="2147488670" r:id="rId5"/>
    <p:sldLayoutId id="2147488671" r:id="rId6"/>
    <p:sldLayoutId id="2147488672" r:id="rId7"/>
    <p:sldLayoutId id="2147488673" r:id="rId8"/>
    <p:sldLayoutId id="2147488674" r:id="rId9"/>
    <p:sldLayoutId id="2147488675" r:id="rId10"/>
    <p:sldLayoutId id="2147488676" r:id="rId11"/>
  </p:sldLayoutIdLst>
  <p:hf hdr="0" ftr="0" dt="0"/>
  <p:txStyles>
    <p:titleStyle>
      <a:lvl1pPr algn="l" rtl="0" eaLnBrk="0" fontAlgn="base" hangingPunct="0">
        <a:lnSpc>
          <a:spcPct val="90000"/>
        </a:lnSpc>
        <a:spcBef>
          <a:spcPct val="0"/>
        </a:spcBef>
        <a:spcAft>
          <a:spcPct val="0"/>
        </a:spcAft>
        <a:defRPr sz="2600">
          <a:solidFill>
            <a:schemeClr val="tx2"/>
          </a:solidFill>
          <a:latin typeface="+mj-lt"/>
          <a:ea typeface="+mj-ea"/>
          <a:cs typeface="+mj-cs"/>
        </a:defRPr>
      </a:lvl1pPr>
      <a:lvl2pPr algn="l" rtl="0" eaLnBrk="0" fontAlgn="base" hangingPunct="0">
        <a:lnSpc>
          <a:spcPct val="90000"/>
        </a:lnSpc>
        <a:spcBef>
          <a:spcPct val="0"/>
        </a:spcBef>
        <a:spcAft>
          <a:spcPct val="0"/>
        </a:spcAft>
        <a:defRPr sz="2600">
          <a:solidFill>
            <a:schemeClr val="tx2"/>
          </a:solidFill>
          <a:latin typeface="Arial" charset="0"/>
        </a:defRPr>
      </a:lvl2pPr>
      <a:lvl3pPr algn="l" rtl="0" eaLnBrk="0" fontAlgn="base" hangingPunct="0">
        <a:lnSpc>
          <a:spcPct val="90000"/>
        </a:lnSpc>
        <a:spcBef>
          <a:spcPct val="0"/>
        </a:spcBef>
        <a:spcAft>
          <a:spcPct val="0"/>
        </a:spcAft>
        <a:defRPr sz="2600">
          <a:solidFill>
            <a:schemeClr val="tx2"/>
          </a:solidFill>
          <a:latin typeface="Arial" charset="0"/>
        </a:defRPr>
      </a:lvl3pPr>
      <a:lvl4pPr algn="l" rtl="0" eaLnBrk="0" fontAlgn="base" hangingPunct="0">
        <a:lnSpc>
          <a:spcPct val="90000"/>
        </a:lnSpc>
        <a:spcBef>
          <a:spcPct val="0"/>
        </a:spcBef>
        <a:spcAft>
          <a:spcPct val="0"/>
        </a:spcAft>
        <a:defRPr sz="2600">
          <a:solidFill>
            <a:schemeClr val="tx2"/>
          </a:solidFill>
          <a:latin typeface="Arial" charset="0"/>
        </a:defRPr>
      </a:lvl4pPr>
      <a:lvl5pPr algn="l" rtl="0" eaLnBrk="0" fontAlgn="base" hangingPunct="0">
        <a:lnSpc>
          <a:spcPct val="90000"/>
        </a:lnSpc>
        <a:spcBef>
          <a:spcPct val="0"/>
        </a:spcBef>
        <a:spcAft>
          <a:spcPct val="0"/>
        </a:spcAft>
        <a:defRPr sz="2600">
          <a:solidFill>
            <a:schemeClr val="tx2"/>
          </a:solidFill>
          <a:latin typeface="Arial" charset="0"/>
        </a:defRPr>
      </a:lvl5pPr>
      <a:lvl6pPr marL="457200" algn="l" rtl="0" fontAlgn="base">
        <a:lnSpc>
          <a:spcPct val="90000"/>
        </a:lnSpc>
        <a:spcBef>
          <a:spcPct val="0"/>
        </a:spcBef>
        <a:spcAft>
          <a:spcPct val="0"/>
        </a:spcAft>
        <a:defRPr sz="2600">
          <a:solidFill>
            <a:schemeClr val="tx2"/>
          </a:solidFill>
          <a:latin typeface="Arial" charset="0"/>
        </a:defRPr>
      </a:lvl6pPr>
      <a:lvl7pPr marL="914400" algn="l" rtl="0" fontAlgn="base">
        <a:lnSpc>
          <a:spcPct val="90000"/>
        </a:lnSpc>
        <a:spcBef>
          <a:spcPct val="0"/>
        </a:spcBef>
        <a:spcAft>
          <a:spcPct val="0"/>
        </a:spcAft>
        <a:defRPr sz="2600">
          <a:solidFill>
            <a:schemeClr val="tx2"/>
          </a:solidFill>
          <a:latin typeface="Arial" charset="0"/>
        </a:defRPr>
      </a:lvl7pPr>
      <a:lvl8pPr marL="1371600" algn="l" rtl="0" fontAlgn="base">
        <a:lnSpc>
          <a:spcPct val="90000"/>
        </a:lnSpc>
        <a:spcBef>
          <a:spcPct val="0"/>
        </a:spcBef>
        <a:spcAft>
          <a:spcPct val="0"/>
        </a:spcAft>
        <a:defRPr sz="2600">
          <a:solidFill>
            <a:schemeClr val="tx2"/>
          </a:solidFill>
          <a:latin typeface="Arial" charset="0"/>
        </a:defRPr>
      </a:lvl8pPr>
      <a:lvl9pPr marL="1828800" algn="l" rtl="0" fontAlgn="base">
        <a:lnSpc>
          <a:spcPct val="90000"/>
        </a:lnSpc>
        <a:spcBef>
          <a:spcPct val="0"/>
        </a:spcBef>
        <a:spcAft>
          <a:spcPct val="0"/>
        </a:spcAft>
        <a:defRPr sz="2600">
          <a:solidFill>
            <a:schemeClr val="tx2"/>
          </a:solidFill>
          <a:latin typeface="Arial" charset="0"/>
        </a:defRPr>
      </a:lvl9pPr>
    </p:titleStyle>
    <p:bodyStyle>
      <a:lvl1pPr marL="228600" indent="-228600" algn="l" rtl="0" eaLnBrk="0" fontAlgn="base" hangingPunct="0">
        <a:spcBef>
          <a:spcPct val="50000"/>
        </a:spcBef>
        <a:spcAft>
          <a:spcPct val="0"/>
        </a:spcAft>
        <a:buChar char="•"/>
        <a:defRPr sz="2400">
          <a:solidFill>
            <a:schemeClr val="tx1"/>
          </a:solidFill>
          <a:latin typeface="+mn-lt"/>
          <a:ea typeface="+mn-ea"/>
          <a:cs typeface="+mn-cs"/>
        </a:defRPr>
      </a:lvl1pPr>
      <a:lvl2pPr marL="571500" indent="-228600" algn="l" rtl="0" eaLnBrk="0" fontAlgn="base" hangingPunct="0">
        <a:spcBef>
          <a:spcPct val="30000"/>
        </a:spcBef>
        <a:spcAft>
          <a:spcPct val="0"/>
        </a:spcAft>
        <a:buFont typeface="Arial" charset="0"/>
        <a:buChar char="–"/>
        <a:defRPr sz="2000">
          <a:solidFill>
            <a:schemeClr val="tx1"/>
          </a:solidFill>
          <a:latin typeface="+mn-lt"/>
        </a:defRPr>
      </a:lvl2pPr>
      <a:lvl3pPr marL="857250" indent="-171450" algn="l" rtl="0" eaLnBrk="0" fontAlgn="base" hangingPunct="0">
        <a:spcBef>
          <a:spcPct val="25000"/>
        </a:spcBef>
        <a:spcAft>
          <a:spcPct val="0"/>
        </a:spcAft>
        <a:buChar char="•"/>
        <a:defRPr>
          <a:solidFill>
            <a:schemeClr val="tx1"/>
          </a:solidFill>
          <a:latin typeface="+mn-lt"/>
        </a:defRPr>
      </a:lvl3pPr>
      <a:lvl4pPr marL="1143000" indent="-171450" algn="l" rtl="0" eaLnBrk="0" fontAlgn="base" hangingPunct="0">
        <a:spcBef>
          <a:spcPct val="20000"/>
        </a:spcBef>
        <a:spcAft>
          <a:spcPct val="0"/>
        </a:spcAft>
        <a:buFont typeface="Arial" charset="0"/>
        <a:buChar char="–"/>
        <a:defRPr sz="1600">
          <a:solidFill>
            <a:schemeClr val="tx1"/>
          </a:solidFill>
          <a:latin typeface="+mn-lt"/>
        </a:defRPr>
      </a:lvl4pPr>
      <a:lvl5pPr marL="1485900" indent="-228600" algn="l" rtl="0" eaLnBrk="0" fontAlgn="base" hangingPunct="0">
        <a:spcBef>
          <a:spcPct val="20000"/>
        </a:spcBef>
        <a:spcAft>
          <a:spcPct val="0"/>
        </a:spcAft>
        <a:buChar char="•"/>
        <a:defRPr sz="1400">
          <a:solidFill>
            <a:schemeClr val="tx1"/>
          </a:solidFill>
          <a:latin typeface="+mn-lt"/>
        </a:defRPr>
      </a:lvl5pPr>
      <a:lvl6pPr marL="1943100" indent="-228600" algn="l" rtl="0" fontAlgn="base">
        <a:spcBef>
          <a:spcPct val="20000"/>
        </a:spcBef>
        <a:spcAft>
          <a:spcPct val="0"/>
        </a:spcAft>
        <a:buChar char="•"/>
        <a:defRPr sz="1400">
          <a:solidFill>
            <a:schemeClr val="tx1"/>
          </a:solidFill>
          <a:latin typeface="+mn-lt"/>
        </a:defRPr>
      </a:lvl6pPr>
      <a:lvl7pPr marL="2400300" indent="-228600" algn="l" rtl="0" fontAlgn="base">
        <a:spcBef>
          <a:spcPct val="20000"/>
        </a:spcBef>
        <a:spcAft>
          <a:spcPct val="0"/>
        </a:spcAft>
        <a:buChar char="•"/>
        <a:defRPr sz="1400">
          <a:solidFill>
            <a:schemeClr val="tx1"/>
          </a:solidFill>
          <a:latin typeface="+mn-lt"/>
        </a:defRPr>
      </a:lvl7pPr>
      <a:lvl8pPr marL="2857500" indent="-228600" algn="l" rtl="0" fontAlgn="base">
        <a:spcBef>
          <a:spcPct val="20000"/>
        </a:spcBef>
        <a:spcAft>
          <a:spcPct val="0"/>
        </a:spcAft>
        <a:buChar char="•"/>
        <a:defRPr sz="1400">
          <a:solidFill>
            <a:schemeClr val="tx1"/>
          </a:solidFill>
          <a:latin typeface="+mn-lt"/>
        </a:defRPr>
      </a:lvl8pPr>
      <a:lvl9pPr marL="33147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BABABA"/>
        </a:solidFill>
        <a:effectLst/>
      </p:bgPr>
    </p:bg>
    <p:spTree>
      <p:nvGrpSpPr>
        <p:cNvPr id="1" name=""/>
        <p:cNvGrpSpPr/>
        <p:nvPr/>
      </p:nvGrpSpPr>
      <p:grpSpPr>
        <a:xfrm>
          <a:off x="0" y="0"/>
          <a:ext cx="0" cy="0"/>
          <a:chOff x="0" y="0"/>
          <a:chExt cx="0" cy="0"/>
        </a:xfrm>
      </p:grpSpPr>
      <p:pic>
        <p:nvPicPr>
          <p:cNvPr id="6146" name="Picture 12" descr="hc_DividerBG_Cgrey"/>
          <p:cNvPicPr>
            <a:picLocks noChangeAspect="1" noChangeArrowheads="1"/>
          </p:cNvPicPr>
          <p:nvPr/>
        </p:nvPicPr>
        <p:blipFill>
          <a:blip r:embed="rId13" cstate="print"/>
          <a:srcRect/>
          <a:stretch>
            <a:fillRect/>
          </a:stretch>
        </p:blipFill>
        <p:spPr bwMode="hidden">
          <a:xfrm>
            <a:off x="0" y="0"/>
            <a:ext cx="9144000" cy="6858000"/>
          </a:xfrm>
          <a:prstGeom prst="rect">
            <a:avLst/>
          </a:prstGeom>
          <a:noFill/>
          <a:ln w="9525">
            <a:noFill/>
            <a:miter lim="800000"/>
            <a:headEnd/>
            <a:tailEnd/>
          </a:ln>
        </p:spPr>
      </p:pic>
      <p:pic>
        <p:nvPicPr>
          <p:cNvPr id="6147" name="Picture 6" descr="hc_Divider_TransLogo"/>
          <p:cNvPicPr>
            <a:picLocks noChangeAspect="1" noChangeArrowheads="1"/>
          </p:cNvPicPr>
          <p:nvPr/>
        </p:nvPicPr>
        <p:blipFill>
          <a:blip r:embed="rId14" cstate="print"/>
          <a:srcRect/>
          <a:stretch>
            <a:fillRect/>
          </a:stretch>
        </p:blipFill>
        <p:spPr bwMode="black">
          <a:xfrm>
            <a:off x="384175" y="6324600"/>
            <a:ext cx="1630363" cy="361950"/>
          </a:xfrm>
          <a:prstGeom prst="rect">
            <a:avLst/>
          </a:prstGeom>
          <a:noFill/>
          <a:ln w="9525">
            <a:noFill/>
            <a:miter lim="800000"/>
            <a:headEnd/>
            <a:tailEnd/>
          </a:ln>
        </p:spPr>
      </p:pic>
      <p:sp>
        <p:nvSpPr>
          <p:cNvPr id="484361" name="Rectangle 9"/>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900" b="0" i="0"/>
            </a:lvl1pPr>
          </a:lstStyle>
          <a:p>
            <a:pPr>
              <a:defRPr/>
            </a:pPr>
            <a:fld id="{1EC2AC8B-FABC-4F69-ABC2-9AE12411CEC1}" type="slidenum">
              <a:rPr lang="en-GB"/>
              <a:pPr>
                <a:defRPr/>
              </a:pPr>
              <a:t>‹#›</a:t>
            </a:fld>
            <a:endParaRPr lang="en-GB" dirty="0"/>
          </a:p>
        </p:txBody>
      </p:sp>
      <p:sp>
        <p:nvSpPr>
          <p:cNvPr id="484363" name="Rectangle 11"/>
          <p:cNvSpPr>
            <a:spLocks noGrp="1" noChangeArrowheads="1"/>
          </p:cNvSpPr>
          <p:nvPr>
            <p:ph type="ftr" sz="quarter" idx="3"/>
          </p:nvPr>
        </p:nvSpPr>
        <p:spPr bwMode="auto">
          <a:xfrm>
            <a:off x="3124200"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spcBef>
                <a:spcPct val="0"/>
              </a:spcBef>
              <a:defRPr sz="900" b="0" i="0"/>
            </a:lvl1pPr>
          </a:lstStyle>
          <a:p>
            <a:pPr>
              <a:defRPr/>
            </a:pPr>
            <a:endParaRPr lang="en-GB"/>
          </a:p>
        </p:txBody>
      </p:sp>
      <p:sp>
        <p:nvSpPr>
          <p:cNvPr id="6150" name="Rectangle 14"/>
          <p:cNvSpPr>
            <a:spLocks noGrp="1" noChangeArrowheads="1"/>
          </p:cNvSpPr>
          <p:nvPr>
            <p:ph type="title"/>
          </p:nvPr>
        </p:nvSpPr>
        <p:spPr bwMode="auto">
          <a:xfrm>
            <a:off x="898525" y="487363"/>
            <a:ext cx="7388225" cy="8429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6151" name="Rectangle 15"/>
          <p:cNvSpPr>
            <a:spLocks noGrp="1" noChangeArrowheads="1"/>
          </p:cNvSpPr>
          <p:nvPr>
            <p:ph type="body" idx="1"/>
          </p:nvPr>
        </p:nvSpPr>
        <p:spPr bwMode="auto">
          <a:xfrm>
            <a:off x="898525" y="1516063"/>
            <a:ext cx="7388225" cy="4570412"/>
          </a:xfrm>
          <a:prstGeom prst="rect">
            <a:avLst/>
          </a:prstGeom>
          <a:noFill/>
          <a:ln w="9525" algn="ctr">
            <a:noFill/>
            <a:miter lim="800000"/>
            <a:headEnd/>
            <a:tailEnd/>
          </a:ln>
        </p:spPr>
        <p:txBody>
          <a:bodyPr vert="horz" wrap="square" lIns="0" tIns="0" rIns="18288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84368" name="Line 16"/>
          <p:cNvSpPr>
            <a:spLocks noChangeShapeType="1"/>
          </p:cNvSpPr>
          <p:nvPr/>
        </p:nvSpPr>
        <p:spPr bwMode="auto">
          <a:xfrm>
            <a:off x="898525" y="1368425"/>
            <a:ext cx="7388225" cy="0"/>
          </a:xfrm>
          <a:prstGeom prst="line">
            <a:avLst/>
          </a:prstGeom>
          <a:noFill/>
          <a:ln w="24130" cap="rnd">
            <a:solidFill>
              <a:schemeClr val="tx1"/>
            </a:solidFill>
            <a:prstDash val="sysDot"/>
            <a:round/>
            <a:headEnd/>
            <a:tailEnd/>
          </a:ln>
          <a:effectLst/>
        </p:spPr>
        <p:txBody>
          <a:bodyPr/>
          <a:lstStyle/>
          <a:p>
            <a:pPr>
              <a:defRPr/>
            </a:pPr>
            <a:endParaRPr lang="en-GB" dirty="0"/>
          </a:p>
        </p:txBody>
      </p:sp>
    </p:spTree>
  </p:cSld>
  <p:clrMap bg1="dk2" tx1="lt1" bg2="dk1" tx2="lt2" accent1="accent1" accent2="accent2" accent3="accent3" accent4="accent4" accent5="accent5" accent6="accent6" hlink="hlink" folHlink="folHlink"/>
  <p:sldLayoutIdLst>
    <p:sldLayoutId id="2147488702" r:id="rId1"/>
    <p:sldLayoutId id="2147488677" r:id="rId2"/>
    <p:sldLayoutId id="2147488678" r:id="rId3"/>
    <p:sldLayoutId id="2147488679" r:id="rId4"/>
    <p:sldLayoutId id="2147488680" r:id="rId5"/>
    <p:sldLayoutId id="2147488681" r:id="rId6"/>
    <p:sldLayoutId id="2147488682" r:id="rId7"/>
    <p:sldLayoutId id="2147488683" r:id="rId8"/>
    <p:sldLayoutId id="2147488684" r:id="rId9"/>
    <p:sldLayoutId id="2147488685" r:id="rId10"/>
    <p:sldLayoutId id="2147488686" r:id="rId11"/>
  </p:sldLayoutIdLst>
  <p:hf hdr="0" ftr="0" dt="0"/>
  <p:txStyles>
    <p:titleStyle>
      <a:lvl1pPr algn="l" rtl="0" eaLnBrk="0" fontAlgn="base" hangingPunct="0">
        <a:lnSpc>
          <a:spcPct val="90000"/>
        </a:lnSpc>
        <a:spcBef>
          <a:spcPct val="0"/>
        </a:spcBef>
        <a:spcAft>
          <a:spcPct val="0"/>
        </a:spcAft>
        <a:defRPr sz="2600">
          <a:solidFill>
            <a:schemeClr val="tx2"/>
          </a:solidFill>
          <a:latin typeface="+mj-lt"/>
          <a:ea typeface="+mj-ea"/>
          <a:cs typeface="+mj-cs"/>
        </a:defRPr>
      </a:lvl1pPr>
      <a:lvl2pPr algn="l" rtl="0" eaLnBrk="0" fontAlgn="base" hangingPunct="0">
        <a:lnSpc>
          <a:spcPct val="90000"/>
        </a:lnSpc>
        <a:spcBef>
          <a:spcPct val="0"/>
        </a:spcBef>
        <a:spcAft>
          <a:spcPct val="0"/>
        </a:spcAft>
        <a:defRPr sz="2600">
          <a:solidFill>
            <a:schemeClr val="tx2"/>
          </a:solidFill>
          <a:latin typeface="Arial" charset="0"/>
        </a:defRPr>
      </a:lvl2pPr>
      <a:lvl3pPr algn="l" rtl="0" eaLnBrk="0" fontAlgn="base" hangingPunct="0">
        <a:lnSpc>
          <a:spcPct val="90000"/>
        </a:lnSpc>
        <a:spcBef>
          <a:spcPct val="0"/>
        </a:spcBef>
        <a:spcAft>
          <a:spcPct val="0"/>
        </a:spcAft>
        <a:defRPr sz="2600">
          <a:solidFill>
            <a:schemeClr val="tx2"/>
          </a:solidFill>
          <a:latin typeface="Arial" charset="0"/>
        </a:defRPr>
      </a:lvl3pPr>
      <a:lvl4pPr algn="l" rtl="0" eaLnBrk="0" fontAlgn="base" hangingPunct="0">
        <a:lnSpc>
          <a:spcPct val="90000"/>
        </a:lnSpc>
        <a:spcBef>
          <a:spcPct val="0"/>
        </a:spcBef>
        <a:spcAft>
          <a:spcPct val="0"/>
        </a:spcAft>
        <a:defRPr sz="2600">
          <a:solidFill>
            <a:schemeClr val="tx2"/>
          </a:solidFill>
          <a:latin typeface="Arial" charset="0"/>
        </a:defRPr>
      </a:lvl4pPr>
      <a:lvl5pPr algn="l" rtl="0" eaLnBrk="0" fontAlgn="base" hangingPunct="0">
        <a:lnSpc>
          <a:spcPct val="90000"/>
        </a:lnSpc>
        <a:spcBef>
          <a:spcPct val="0"/>
        </a:spcBef>
        <a:spcAft>
          <a:spcPct val="0"/>
        </a:spcAft>
        <a:defRPr sz="2600">
          <a:solidFill>
            <a:schemeClr val="tx2"/>
          </a:solidFill>
          <a:latin typeface="Arial" charset="0"/>
        </a:defRPr>
      </a:lvl5pPr>
      <a:lvl6pPr marL="457200" algn="l" rtl="0" fontAlgn="base">
        <a:lnSpc>
          <a:spcPct val="90000"/>
        </a:lnSpc>
        <a:spcBef>
          <a:spcPct val="0"/>
        </a:spcBef>
        <a:spcAft>
          <a:spcPct val="0"/>
        </a:spcAft>
        <a:defRPr sz="2600">
          <a:solidFill>
            <a:schemeClr val="tx2"/>
          </a:solidFill>
          <a:latin typeface="Arial" charset="0"/>
        </a:defRPr>
      </a:lvl6pPr>
      <a:lvl7pPr marL="914400" algn="l" rtl="0" fontAlgn="base">
        <a:lnSpc>
          <a:spcPct val="90000"/>
        </a:lnSpc>
        <a:spcBef>
          <a:spcPct val="0"/>
        </a:spcBef>
        <a:spcAft>
          <a:spcPct val="0"/>
        </a:spcAft>
        <a:defRPr sz="2600">
          <a:solidFill>
            <a:schemeClr val="tx2"/>
          </a:solidFill>
          <a:latin typeface="Arial" charset="0"/>
        </a:defRPr>
      </a:lvl7pPr>
      <a:lvl8pPr marL="1371600" algn="l" rtl="0" fontAlgn="base">
        <a:lnSpc>
          <a:spcPct val="90000"/>
        </a:lnSpc>
        <a:spcBef>
          <a:spcPct val="0"/>
        </a:spcBef>
        <a:spcAft>
          <a:spcPct val="0"/>
        </a:spcAft>
        <a:defRPr sz="2600">
          <a:solidFill>
            <a:schemeClr val="tx2"/>
          </a:solidFill>
          <a:latin typeface="Arial" charset="0"/>
        </a:defRPr>
      </a:lvl8pPr>
      <a:lvl9pPr marL="1828800" algn="l" rtl="0" fontAlgn="base">
        <a:lnSpc>
          <a:spcPct val="90000"/>
        </a:lnSpc>
        <a:spcBef>
          <a:spcPct val="0"/>
        </a:spcBef>
        <a:spcAft>
          <a:spcPct val="0"/>
        </a:spcAft>
        <a:defRPr sz="2600">
          <a:solidFill>
            <a:schemeClr val="tx2"/>
          </a:solidFill>
          <a:latin typeface="Arial" charset="0"/>
        </a:defRPr>
      </a:lvl9pPr>
    </p:titleStyle>
    <p:bodyStyle>
      <a:lvl1pPr marL="228600" indent="-228600" algn="l" rtl="0" eaLnBrk="0" fontAlgn="base" hangingPunct="0">
        <a:spcBef>
          <a:spcPct val="50000"/>
        </a:spcBef>
        <a:spcAft>
          <a:spcPct val="0"/>
        </a:spcAft>
        <a:buChar char="•"/>
        <a:defRPr sz="2400">
          <a:solidFill>
            <a:schemeClr val="tx1"/>
          </a:solidFill>
          <a:latin typeface="+mn-lt"/>
          <a:ea typeface="+mn-ea"/>
          <a:cs typeface="+mn-cs"/>
        </a:defRPr>
      </a:lvl1pPr>
      <a:lvl2pPr marL="571500" indent="-228600" algn="l" rtl="0" eaLnBrk="0" fontAlgn="base" hangingPunct="0">
        <a:spcBef>
          <a:spcPct val="30000"/>
        </a:spcBef>
        <a:spcAft>
          <a:spcPct val="0"/>
        </a:spcAft>
        <a:buFont typeface="Arial" charset="0"/>
        <a:buChar char="–"/>
        <a:defRPr sz="2000">
          <a:solidFill>
            <a:schemeClr val="tx1"/>
          </a:solidFill>
          <a:latin typeface="+mn-lt"/>
        </a:defRPr>
      </a:lvl2pPr>
      <a:lvl3pPr marL="857250" indent="-171450" algn="l" rtl="0" eaLnBrk="0" fontAlgn="base" hangingPunct="0">
        <a:spcBef>
          <a:spcPct val="25000"/>
        </a:spcBef>
        <a:spcAft>
          <a:spcPct val="0"/>
        </a:spcAft>
        <a:buChar char="•"/>
        <a:defRPr>
          <a:solidFill>
            <a:schemeClr val="tx1"/>
          </a:solidFill>
          <a:latin typeface="+mn-lt"/>
        </a:defRPr>
      </a:lvl3pPr>
      <a:lvl4pPr marL="1143000" indent="-171450" algn="l" rtl="0" eaLnBrk="0" fontAlgn="base" hangingPunct="0">
        <a:spcBef>
          <a:spcPct val="20000"/>
        </a:spcBef>
        <a:spcAft>
          <a:spcPct val="0"/>
        </a:spcAft>
        <a:buFont typeface="Arial" charset="0"/>
        <a:buChar char="–"/>
        <a:defRPr sz="1600">
          <a:solidFill>
            <a:schemeClr val="tx1"/>
          </a:solidFill>
          <a:latin typeface="+mn-lt"/>
        </a:defRPr>
      </a:lvl4pPr>
      <a:lvl5pPr marL="1485900" indent="-228600" algn="l" rtl="0" eaLnBrk="0" fontAlgn="base" hangingPunct="0">
        <a:spcBef>
          <a:spcPct val="20000"/>
        </a:spcBef>
        <a:spcAft>
          <a:spcPct val="0"/>
        </a:spcAft>
        <a:buChar char="•"/>
        <a:defRPr sz="1400">
          <a:solidFill>
            <a:schemeClr val="tx1"/>
          </a:solidFill>
          <a:latin typeface="+mn-lt"/>
        </a:defRPr>
      </a:lvl5pPr>
      <a:lvl6pPr marL="1943100" indent="-228600" algn="l" rtl="0" fontAlgn="base">
        <a:spcBef>
          <a:spcPct val="20000"/>
        </a:spcBef>
        <a:spcAft>
          <a:spcPct val="0"/>
        </a:spcAft>
        <a:buChar char="•"/>
        <a:defRPr sz="1400">
          <a:solidFill>
            <a:schemeClr val="tx1"/>
          </a:solidFill>
          <a:latin typeface="+mn-lt"/>
        </a:defRPr>
      </a:lvl6pPr>
      <a:lvl7pPr marL="2400300" indent="-228600" algn="l" rtl="0" fontAlgn="base">
        <a:spcBef>
          <a:spcPct val="20000"/>
        </a:spcBef>
        <a:spcAft>
          <a:spcPct val="0"/>
        </a:spcAft>
        <a:buChar char="•"/>
        <a:defRPr sz="1400">
          <a:solidFill>
            <a:schemeClr val="tx1"/>
          </a:solidFill>
          <a:latin typeface="+mn-lt"/>
        </a:defRPr>
      </a:lvl7pPr>
      <a:lvl8pPr marL="2857500" indent="-228600" algn="l" rtl="0" fontAlgn="base">
        <a:spcBef>
          <a:spcPct val="20000"/>
        </a:spcBef>
        <a:spcAft>
          <a:spcPct val="0"/>
        </a:spcAft>
        <a:buChar char="•"/>
        <a:defRPr sz="1400">
          <a:solidFill>
            <a:schemeClr val="tx1"/>
          </a:solidFill>
          <a:latin typeface="+mn-lt"/>
        </a:defRPr>
      </a:lvl8pPr>
      <a:lvl9pPr marL="33147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BABABA"/>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44000" cy="6861175"/>
            <a:chOff x="0" y="0"/>
            <a:chExt cx="5760" cy="4322"/>
          </a:xfrm>
        </p:grpSpPr>
        <p:sp>
          <p:nvSpPr>
            <p:cNvPr id="486403" name="Rectangle 3"/>
            <p:cNvSpPr>
              <a:spLocks noChangeArrowheads="1"/>
            </p:cNvSpPr>
            <p:nvPr userDrawn="1"/>
          </p:nvSpPr>
          <p:spPr bwMode="auto">
            <a:xfrm>
              <a:off x="0" y="0"/>
              <a:ext cx="5760" cy="4320"/>
            </a:xfrm>
            <a:prstGeom prst="rect">
              <a:avLst/>
            </a:prstGeom>
            <a:solidFill>
              <a:schemeClr val="tx2"/>
            </a:solidFill>
            <a:ln w="9525">
              <a:noFill/>
              <a:miter lim="800000"/>
              <a:headEnd/>
              <a:tailEnd/>
            </a:ln>
            <a:effectLst/>
          </p:spPr>
          <p:txBody>
            <a:bodyPr wrap="none" anchor="ctr"/>
            <a:lstStyle/>
            <a:p>
              <a:pPr>
                <a:defRPr/>
              </a:pPr>
              <a:endParaRPr lang="en-GB" dirty="0"/>
            </a:p>
          </p:txBody>
        </p:sp>
        <p:pic>
          <p:nvPicPr>
            <p:cNvPr id="7178" name="Picture 4" descr="TR_SlideLogo_BW600"/>
            <p:cNvPicPr>
              <a:picLocks noChangeAspect="1" noChangeArrowheads="1"/>
            </p:cNvPicPr>
            <p:nvPr userDrawn="1"/>
          </p:nvPicPr>
          <p:blipFill>
            <a:blip r:embed="rId13" cstate="print"/>
            <a:srcRect/>
            <a:stretch>
              <a:fillRect/>
            </a:stretch>
          </p:blipFill>
          <p:spPr bwMode="auto">
            <a:xfrm>
              <a:off x="234" y="3984"/>
              <a:ext cx="1041" cy="338"/>
            </a:xfrm>
            <a:prstGeom prst="rect">
              <a:avLst/>
            </a:prstGeom>
            <a:solidFill>
              <a:schemeClr val="tx2"/>
            </a:solidFill>
            <a:ln w="9525">
              <a:noFill/>
              <a:miter lim="800000"/>
              <a:headEnd/>
              <a:tailEnd/>
            </a:ln>
          </p:spPr>
        </p:pic>
      </p:grpSp>
      <p:pic>
        <p:nvPicPr>
          <p:cNvPr id="7171" name="Picture 11" descr="hc_DividerGraphBG_Cgrey"/>
          <p:cNvPicPr>
            <a:picLocks noChangeAspect="1" noChangeArrowheads="1"/>
          </p:cNvPicPr>
          <p:nvPr/>
        </p:nvPicPr>
        <p:blipFill>
          <a:blip r:embed="rId14" cstate="print"/>
          <a:srcRect/>
          <a:stretch>
            <a:fillRect/>
          </a:stretch>
        </p:blipFill>
        <p:spPr bwMode="ltGray">
          <a:xfrm>
            <a:off x="0" y="0"/>
            <a:ext cx="9144000" cy="6858000"/>
          </a:xfrm>
          <a:prstGeom prst="rect">
            <a:avLst/>
          </a:prstGeom>
          <a:noFill/>
          <a:ln w="9525">
            <a:noFill/>
            <a:miter lim="800000"/>
            <a:headEnd/>
            <a:tailEnd/>
          </a:ln>
        </p:spPr>
      </p:pic>
      <p:sp>
        <p:nvSpPr>
          <p:cNvPr id="486408" name="Rectangle 8"/>
          <p:cNvSpPr>
            <a:spLocks noGrp="1" noChangeArrowheads="1"/>
          </p:cNvSpPr>
          <p:nvPr>
            <p:ph type="sldNum" sz="quarter" idx="4"/>
          </p:nvPr>
        </p:nvSpPr>
        <p:spPr bwMode="auto">
          <a:xfrm>
            <a:off x="8424863" y="640080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900" b="0" i="0"/>
            </a:lvl1pPr>
          </a:lstStyle>
          <a:p>
            <a:pPr>
              <a:defRPr/>
            </a:pPr>
            <a:fld id="{196E037B-8882-46DA-9B37-7FF3196D38CA}" type="slidenum">
              <a:rPr lang="en-GB"/>
              <a:pPr>
                <a:defRPr/>
              </a:pPr>
              <a:t>‹#›</a:t>
            </a:fld>
            <a:endParaRPr lang="en-GB" dirty="0"/>
          </a:p>
        </p:txBody>
      </p:sp>
      <p:sp>
        <p:nvSpPr>
          <p:cNvPr id="7173" name="Rectangle 12"/>
          <p:cNvSpPr>
            <a:spLocks noGrp="1" noChangeArrowheads="1"/>
          </p:cNvSpPr>
          <p:nvPr>
            <p:ph type="title"/>
          </p:nvPr>
        </p:nvSpPr>
        <p:spPr bwMode="auto">
          <a:xfrm>
            <a:off x="898525" y="500063"/>
            <a:ext cx="7388225" cy="8302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7174" name="Rectangle 13"/>
          <p:cNvSpPr>
            <a:spLocks noGrp="1" noChangeArrowheads="1"/>
          </p:cNvSpPr>
          <p:nvPr>
            <p:ph type="body" idx="1"/>
          </p:nvPr>
        </p:nvSpPr>
        <p:spPr bwMode="auto">
          <a:xfrm>
            <a:off x="898525" y="1528763"/>
            <a:ext cx="7388225" cy="4570412"/>
          </a:xfrm>
          <a:prstGeom prst="rect">
            <a:avLst/>
          </a:prstGeom>
          <a:noFill/>
          <a:ln w="9525" algn="ctr">
            <a:noFill/>
            <a:miter lim="800000"/>
            <a:headEnd/>
            <a:tailEnd/>
          </a:ln>
        </p:spPr>
        <p:txBody>
          <a:bodyPr vert="horz" wrap="square" lIns="0" tIns="0" rIns="18288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86414" name="Line 14"/>
          <p:cNvSpPr>
            <a:spLocks noChangeShapeType="1"/>
          </p:cNvSpPr>
          <p:nvPr/>
        </p:nvSpPr>
        <p:spPr bwMode="auto">
          <a:xfrm>
            <a:off x="355600" y="1368425"/>
            <a:ext cx="8410575" cy="0"/>
          </a:xfrm>
          <a:prstGeom prst="line">
            <a:avLst/>
          </a:prstGeom>
          <a:noFill/>
          <a:ln w="24130" cap="rnd">
            <a:solidFill>
              <a:schemeClr val="tx1"/>
            </a:solidFill>
            <a:prstDash val="sysDot"/>
            <a:round/>
            <a:headEnd/>
            <a:tailEnd/>
          </a:ln>
          <a:effectLst/>
        </p:spPr>
        <p:txBody>
          <a:bodyPr/>
          <a:lstStyle/>
          <a:p>
            <a:pPr>
              <a:defRPr/>
            </a:pPr>
            <a:endParaRPr lang="en-GB" dirty="0"/>
          </a:p>
        </p:txBody>
      </p:sp>
      <p:sp>
        <p:nvSpPr>
          <p:cNvPr id="486415" name="Rectangle 15"/>
          <p:cNvSpPr>
            <a:spLocks noGrp="1" noChangeArrowheads="1"/>
          </p:cNvSpPr>
          <p:nvPr>
            <p:ph type="ftr" sz="quarter" idx="3"/>
          </p:nvPr>
        </p:nvSpPr>
        <p:spPr bwMode="auto">
          <a:xfrm>
            <a:off x="3124200" y="6397625"/>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spcBef>
                <a:spcPct val="0"/>
              </a:spcBef>
              <a:defRPr sz="900" b="0" i="0"/>
            </a:lvl1pPr>
          </a:lstStyle>
          <a:p>
            <a:pPr>
              <a:defRPr/>
            </a:pPr>
            <a:endParaRPr lang="en-GB"/>
          </a:p>
        </p:txBody>
      </p:sp>
    </p:spTree>
  </p:cSld>
  <p:clrMap bg1="dk2" tx1="lt1" bg2="dk1" tx2="lt2" accent1="accent1" accent2="accent2" accent3="accent3" accent4="accent4" accent5="accent5" accent6="accent6" hlink="hlink" folHlink="folHlink"/>
  <p:sldLayoutIdLst>
    <p:sldLayoutId id="2147488703" r:id="rId1"/>
    <p:sldLayoutId id="2147488687" r:id="rId2"/>
    <p:sldLayoutId id="2147488688" r:id="rId3"/>
    <p:sldLayoutId id="2147488689" r:id="rId4"/>
    <p:sldLayoutId id="2147488690" r:id="rId5"/>
    <p:sldLayoutId id="2147488691" r:id="rId6"/>
    <p:sldLayoutId id="2147488692" r:id="rId7"/>
    <p:sldLayoutId id="2147488693" r:id="rId8"/>
    <p:sldLayoutId id="2147488694" r:id="rId9"/>
    <p:sldLayoutId id="2147488695" r:id="rId10"/>
    <p:sldLayoutId id="2147488696" r:id="rId11"/>
  </p:sldLayoutIdLst>
  <p:hf hdr="0" ftr="0" dt="0"/>
  <p:txStyles>
    <p:titleStyle>
      <a:lvl1pPr algn="l" rtl="0" eaLnBrk="0" fontAlgn="base" hangingPunct="0">
        <a:lnSpc>
          <a:spcPct val="90000"/>
        </a:lnSpc>
        <a:spcBef>
          <a:spcPct val="0"/>
        </a:spcBef>
        <a:spcAft>
          <a:spcPct val="0"/>
        </a:spcAft>
        <a:defRPr sz="2600">
          <a:solidFill>
            <a:schemeClr val="tx2"/>
          </a:solidFill>
          <a:latin typeface="+mj-lt"/>
          <a:ea typeface="+mj-ea"/>
          <a:cs typeface="+mj-cs"/>
        </a:defRPr>
      </a:lvl1pPr>
      <a:lvl2pPr algn="l" rtl="0" eaLnBrk="0" fontAlgn="base" hangingPunct="0">
        <a:lnSpc>
          <a:spcPct val="90000"/>
        </a:lnSpc>
        <a:spcBef>
          <a:spcPct val="0"/>
        </a:spcBef>
        <a:spcAft>
          <a:spcPct val="0"/>
        </a:spcAft>
        <a:defRPr sz="2600">
          <a:solidFill>
            <a:schemeClr val="tx2"/>
          </a:solidFill>
          <a:latin typeface="Arial" charset="0"/>
        </a:defRPr>
      </a:lvl2pPr>
      <a:lvl3pPr algn="l" rtl="0" eaLnBrk="0" fontAlgn="base" hangingPunct="0">
        <a:lnSpc>
          <a:spcPct val="90000"/>
        </a:lnSpc>
        <a:spcBef>
          <a:spcPct val="0"/>
        </a:spcBef>
        <a:spcAft>
          <a:spcPct val="0"/>
        </a:spcAft>
        <a:defRPr sz="2600">
          <a:solidFill>
            <a:schemeClr val="tx2"/>
          </a:solidFill>
          <a:latin typeface="Arial" charset="0"/>
        </a:defRPr>
      </a:lvl3pPr>
      <a:lvl4pPr algn="l" rtl="0" eaLnBrk="0" fontAlgn="base" hangingPunct="0">
        <a:lnSpc>
          <a:spcPct val="90000"/>
        </a:lnSpc>
        <a:spcBef>
          <a:spcPct val="0"/>
        </a:spcBef>
        <a:spcAft>
          <a:spcPct val="0"/>
        </a:spcAft>
        <a:defRPr sz="2600">
          <a:solidFill>
            <a:schemeClr val="tx2"/>
          </a:solidFill>
          <a:latin typeface="Arial" charset="0"/>
        </a:defRPr>
      </a:lvl4pPr>
      <a:lvl5pPr algn="l" rtl="0" eaLnBrk="0" fontAlgn="base" hangingPunct="0">
        <a:lnSpc>
          <a:spcPct val="90000"/>
        </a:lnSpc>
        <a:spcBef>
          <a:spcPct val="0"/>
        </a:spcBef>
        <a:spcAft>
          <a:spcPct val="0"/>
        </a:spcAft>
        <a:defRPr sz="2600">
          <a:solidFill>
            <a:schemeClr val="tx2"/>
          </a:solidFill>
          <a:latin typeface="Arial" charset="0"/>
        </a:defRPr>
      </a:lvl5pPr>
      <a:lvl6pPr marL="457200" algn="l" rtl="0" fontAlgn="base">
        <a:lnSpc>
          <a:spcPct val="90000"/>
        </a:lnSpc>
        <a:spcBef>
          <a:spcPct val="0"/>
        </a:spcBef>
        <a:spcAft>
          <a:spcPct val="0"/>
        </a:spcAft>
        <a:defRPr sz="2600">
          <a:solidFill>
            <a:schemeClr val="tx2"/>
          </a:solidFill>
          <a:latin typeface="Arial" charset="0"/>
        </a:defRPr>
      </a:lvl6pPr>
      <a:lvl7pPr marL="914400" algn="l" rtl="0" fontAlgn="base">
        <a:lnSpc>
          <a:spcPct val="90000"/>
        </a:lnSpc>
        <a:spcBef>
          <a:spcPct val="0"/>
        </a:spcBef>
        <a:spcAft>
          <a:spcPct val="0"/>
        </a:spcAft>
        <a:defRPr sz="2600">
          <a:solidFill>
            <a:schemeClr val="tx2"/>
          </a:solidFill>
          <a:latin typeface="Arial" charset="0"/>
        </a:defRPr>
      </a:lvl7pPr>
      <a:lvl8pPr marL="1371600" algn="l" rtl="0" fontAlgn="base">
        <a:lnSpc>
          <a:spcPct val="90000"/>
        </a:lnSpc>
        <a:spcBef>
          <a:spcPct val="0"/>
        </a:spcBef>
        <a:spcAft>
          <a:spcPct val="0"/>
        </a:spcAft>
        <a:defRPr sz="2600">
          <a:solidFill>
            <a:schemeClr val="tx2"/>
          </a:solidFill>
          <a:latin typeface="Arial" charset="0"/>
        </a:defRPr>
      </a:lvl8pPr>
      <a:lvl9pPr marL="1828800" algn="l" rtl="0" fontAlgn="base">
        <a:lnSpc>
          <a:spcPct val="90000"/>
        </a:lnSpc>
        <a:spcBef>
          <a:spcPct val="0"/>
        </a:spcBef>
        <a:spcAft>
          <a:spcPct val="0"/>
        </a:spcAft>
        <a:defRPr sz="2600">
          <a:solidFill>
            <a:schemeClr val="tx2"/>
          </a:solidFill>
          <a:latin typeface="Arial" charset="0"/>
        </a:defRPr>
      </a:lvl9pPr>
    </p:titleStyle>
    <p:bodyStyle>
      <a:lvl1pPr marL="228600" indent="-228600" algn="l" rtl="0" eaLnBrk="0" fontAlgn="base" hangingPunct="0">
        <a:spcBef>
          <a:spcPct val="50000"/>
        </a:spcBef>
        <a:spcAft>
          <a:spcPct val="0"/>
        </a:spcAft>
        <a:buChar char="•"/>
        <a:defRPr sz="2400">
          <a:solidFill>
            <a:schemeClr val="tx1"/>
          </a:solidFill>
          <a:latin typeface="+mn-lt"/>
          <a:ea typeface="+mn-ea"/>
          <a:cs typeface="+mn-cs"/>
        </a:defRPr>
      </a:lvl1pPr>
      <a:lvl2pPr marL="571500" indent="-228600" algn="l" rtl="0" eaLnBrk="0" fontAlgn="base" hangingPunct="0">
        <a:spcBef>
          <a:spcPct val="30000"/>
        </a:spcBef>
        <a:spcAft>
          <a:spcPct val="0"/>
        </a:spcAft>
        <a:buFont typeface="Arial" charset="0"/>
        <a:buChar char="–"/>
        <a:defRPr sz="2000">
          <a:solidFill>
            <a:schemeClr val="tx1"/>
          </a:solidFill>
          <a:latin typeface="+mn-lt"/>
        </a:defRPr>
      </a:lvl2pPr>
      <a:lvl3pPr marL="857250" indent="-171450" algn="l" rtl="0" eaLnBrk="0" fontAlgn="base" hangingPunct="0">
        <a:spcBef>
          <a:spcPct val="25000"/>
        </a:spcBef>
        <a:spcAft>
          <a:spcPct val="0"/>
        </a:spcAft>
        <a:buChar char="•"/>
        <a:defRPr>
          <a:solidFill>
            <a:schemeClr val="tx1"/>
          </a:solidFill>
          <a:latin typeface="+mn-lt"/>
        </a:defRPr>
      </a:lvl3pPr>
      <a:lvl4pPr marL="1143000" indent="-171450" algn="l" rtl="0" eaLnBrk="0" fontAlgn="base" hangingPunct="0">
        <a:spcBef>
          <a:spcPct val="20000"/>
        </a:spcBef>
        <a:spcAft>
          <a:spcPct val="0"/>
        </a:spcAft>
        <a:buFont typeface="Arial" charset="0"/>
        <a:buChar char="–"/>
        <a:defRPr sz="1600">
          <a:solidFill>
            <a:schemeClr val="tx1"/>
          </a:solidFill>
          <a:latin typeface="+mn-lt"/>
        </a:defRPr>
      </a:lvl4pPr>
      <a:lvl5pPr marL="1485900" indent="-228600" algn="l" rtl="0" eaLnBrk="0" fontAlgn="base" hangingPunct="0">
        <a:spcBef>
          <a:spcPct val="20000"/>
        </a:spcBef>
        <a:spcAft>
          <a:spcPct val="0"/>
        </a:spcAft>
        <a:buChar char="•"/>
        <a:defRPr sz="1400">
          <a:solidFill>
            <a:schemeClr val="tx1"/>
          </a:solidFill>
          <a:latin typeface="+mn-lt"/>
        </a:defRPr>
      </a:lvl5pPr>
      <a:lvl6pPr marL="1943100" indent="-228600" algn="l" rtl="0" fontAlgn="base">
        <a:spcBef>
          <a:spcPct val="20000"/>
        </a:spcBef>
        <a:spcAft>
          <a:spcPct val="0"/>
        </a:spcAft>
        <a:buChar char="•"/>
        <a:defRPr sz="1400">
          <a:solidFill>
            <a:schemeClr val="tx1"/>
          </a:solidFill>
          <a:latin typeface="+mn-lt"/>
        </a:defRPr>
      </a:lvl6pPr>
      <a:lvl7pPr marL="2400300" indent="-228600" algn="l" rtl="0" fontAlgn="base">
        <a:spcBef>
          <a:spcPct val="20000"/>
        </a:spcBef>
        <a:spcAft>
          <a:spcPct val="0"/>
        </a:spcAft>
        <a:buChar char="•"/>
        <a:defRPr sz="1400">
          <a:solidFill>
            <a:schemeClr val="tx1"/>
          </a:solidFill>
          <a:latin typeface="+mn-lt"/>
        </a:defRPr>
      </a:lvl7pPr>
      <a:lvl8pPr marL="2857500" indent="-228600" algn="l" rtl="0" fontAlgn="base">
        <a:spcBef>
          <a:spcPct val="20000"/>
        </a:spcBef>
        <a:spcAft>
          <a:spcPct val="0"/>
        </a:spcAft>
        <a:buChar char="•"/>
        <a:defRPr sz="1400">
          <a:solidFill>
            <a:schemeClr val="tx1"/>
          </a:solidFill>
          <a:latin typeface="+mn-lt"/>
        </a:defRPr>
      </a:lvl8pPr>
      <a:lvl9pPr marL="33147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file:///\\UKSH-FS-01\data\report\KENM\Talks\Unemp_Fcast_Sept_13.xlsx!Sheet1!%5bUnemp_Fcast_Sept_13.xlsx%5dSheet1%20Chart%201" TargetMode="Externa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eaLnBrk="1" hangingPunct="1"/>
            <a:r>
              <a:rPr lang="en-GB" dirty="0" smtClean="0">
                <a:latin typeface="Knowledge Medium" pitchFamily="34" charset="0"/>
              </a:rPr>
              <a:t>The pay squeeze: implications for ER</a:t>
            </a:r>
            <a:endParaRPr lang="en-GB" sz="2400" dirty="0" smtClean="0">
              <a:latin typeface="Knowledge Medium" pitchFamily="34" charset="0"/>
            </a:endParaRPr>
          </a:p>
        </p:txBody>
      </p:sp>
      <p:sp>
        <p:nvSpPr>
          <p:cNvPr id="15363" name="Rectangle 3"/>
          <p:cNvSpPr>
            <a:spLocks noGrp="1" noChangeArrowheads="1"/>
          </p:cNvSpPr>
          <p:nvPr>
            <p:ph type="subTitle" idx="1"/>
          </p:nvPr>
        </p:nvSpPr>
        <p:spPr/>
        <p:txBody>
          <a:bodyPr/>
          <a:lstStyle/>
          <a:p>
            <a:pPr eaLnBrk="1" hangingPunct="1"/>
            <a:r>
              <a:rPr lang="en-GB" sz="2000" i="1" dirty="0" smtClean="0">
                <a:latin typeface="Knowledge Medium" pitchFamily="34" charset="0"/>
              </a:rPr>
              <a:t>Ken Mulkearn, Head of Pay &amp; Research, IDS</a:t>
            </a:r>
          </a:p>
          <a:p>
            <a:pPr eaLnBrk="1" hangingPunct="1">
              <a:lnSpc>
                <a:spcPct val="100000"/>
              </a:lnSpc>
            </a:pPr>
            <a:endParaRPr lang="en-GB" sz="2000" dirty="0" smtClean="0">
              <a:latin typeface="Knowledge Medium" pitchFamily="34" charset="0"/>
            </a:endParaRPr>
          </a:p>
          <a:p>
            <a:pPr eaLnBrk="1" hangingPunct="1">
              <a:lnSpc>
                <a:spcPct val="100000"/>
              </a:lnSpc>
            </a:pPr>
            <a:r>
              <a:rPr lang="en-GB" sz="2000" dirty="0" smtClean="0">
                <a:latin typeface="Knowledge Medium" pitchFamily="34" charset="0"/>
              </a:rPr>
              <a:t>Manchester Industrial Relations Society</a:t>
            </a:r>
            <a:br>
              <a:rPr lang="en-GB" sz="2000" dirty="0" smtClean="0">
                <a:latin typeface="Knowledge Medium" pitchFamily="34" charset="0"/>
              </a:rPr>
            </a:br>
            <a:r>
              <a:rPr lang="en-GB" sz="2000" dirty="0" smtClean="0">
                <a:latin typeface="Knowledge Medium" pitchFamily="34" charset="0"/>
              </a:rPr>
              <a:t>5 December 2013</a:t>
            </a:r>
          </a:p>
        </p:txBody>
      </p:sp>
      <p:pic>
        <p:nvPicPr>
          <p:cNvPr id="8" name="Picture 4" descr="RTR2BHXQ.jpg"/>
          <p:cNvPicPr>
            <a:picLocks noChangeAspect="1"/>
          </p:cNvPicPr>
          <p:nvPr/>
        </p:nvPicPr>
        <p:blipFill>
          <a:blip r:embed="rId3" cstate="print"/>
          <a:srcRect/>
          <a:stretch>
            <a:fillRect/>
          </a:stretch>
        </p:blipFill>
        <p:spPr bwMode="auto">
          <a:xfrm>
            <a:off x="338138" y="374650"/>
            <a:ext cx="8458200" cy="310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dirty="0" smtClean="0">
                <a:latin typeface="Knowledge Medium" pitchFamily="34" charset="0"/>
              </a:rPr>
              <a:t>What might happen on the reward front in 2014?</a:t>
            </a:r>
          </a:p>
        </p:txBody>
      </p:sp>
      <p:sp>
        <p:nvSpPr>
          <p:cNvPr id="16387" name="Content Placeholder 2"/>
          <p:cNvSpPr>
            <a:spLocks noGrp="1"/>
          </p:cNvSpPr>
          <p:nvPr>
            <p:ph idx="1"/>
          </p:nvPr>
        </p:nvSpPr>
        <p:spPr/>
        <p:txBody>
          <a:bodyPr/>
          <a:lstStyle/>
          <a:p>
            <a:pPr eaLnBrk="1" hangingPunct="1"/>
            <a:endParaRPr lang="en-GB" dirty="0" smtClean="0">
              <a:latin typeface="Knowledge Medium" pitchFamily="34" charset="0"/>
            </a:endParaRPr>
          </a:p>
          <a:p>
            <a:pPr eaLnBrk="1" hangingPunct="1">
              <a:buNone/>
            </a:pPr>
            <a:endParaRPr lang="en-GB" dirty="0" smtClean="0">
              <a:latin typeface="Knowledge Medium" pitchFamily="34" charset="0"/>
              <a:cs typeface="Arial" charset="0"/>
            </a:endParaRPr>
          </a:p>
          <a:p>
            <a:pPr eaLnBrk="1" hangingPunct="1"/>
            <a:endParaRPr lang="en-GB" dirty="0" smtClean="0">
              <a:latin typeface="Knowledge Medium" pitchFamily="34" charset="0"/>
              <a:cs typeface="Arial" charset="0"/>
            </a:endParaRPr>
          </a:p>
        </p:txBody>
      </p:sp>
      <p:sp>
        <p:nvSpPr>
          <p:cNvPr id="16388" name="Slide Number Placeholder 3"/>
          <p:cNvSpPr>
            <a:spLocks noGrp="1"/>
          </p:cNvSpPr>
          <p:nvPr>
            <p:ph type="sldNum" sz="quarter" idx="11"/>
          </p:nvPr>
        </p:nvSpPr>
        <p:spPr>
          <a:noFill/>
        </p:spPr>
        <p:txBody>
          <a:bodyPr/>
          <a:lstStyle/>
          <a:p>
            <a:fld id="{52907864-7CDC-49D7-90EB-F7C42BB9E3EE}" type="slidenum">
              <a:rPr lang="en-GB" smtClean="0"/>
              <a:pPr/>
              <a:t>10</a:t>
            </a:fld>
            <a:endParaRPr lang="en-GB" smtClean="0"/>
          </a:p>
        </p:txBody>
      </p:sp>
      <p:graphicFrame>
        <p:nvGraphicFramePr>
          <p:cNvPr id="5" name="Table 4"/>
          <p:cNvGraphicFramePr>
            <a:graphicFrameLocks noGrp="1"/>
          </p:cNvGraphicFramePr>
          <p:nvPr/>
        </p:nvGraphicFramePr>
        <p:xfrm>
          <a:off x="1409699" y="1984663"/>
          <a:ext cx="6096000" cy="3211022"/>
        </p:xfrm>
        <a:graphic>
          <a:graphicData uri="http://schemas.openxmlformats.org/drawingml/2006/table">
            <a:tbl>
              <a:tblPr firstRow="1" bandRow="1">
                <a:tableStyleId>{5C22544A-7EE6-4342-B048-85BDC9FD1C3A}</a:tableStyleId>
              </a:tblPr>
              <a:tblGrid>
                <a:gridCol w="3048000"/>
                <a:gridCol w="3048000"/>
              </a:tblGrid>
              <a:tr h="405544">
                <a:tc gridSpan="2">
                  <a:txBody>
                    <a:bodyPr/>
                    <a:lstStyle/>
                    <a:p>
                      <a:r>
                        <a:rPr lang="en-GB" dirty="0" smtClean="0"/>
                        <a:t>Influences on reward in 2014</a:t>
                      </a:r>
                      <a:endParaRPr lang="en-GB" dirty="0"/>
                    </a:p>
                  </a:txBody>
                  <a:tcPr/>
                </a:tc>
                <a:tc hMerge="1">
                  <a:txBody>
                    <a:bodyPr/>
                    <a:lstStyle/>
                    <a:p>
                      <a:endParaRPr lang="en-GB" dirty="0"/>
                    </a:p>
                  </a:txBody>
                  <a:tcPr/>
                </a:tc>
              </a:tr>
              <a:tr h="405544">
                <a:tc>
                  <a:txBody>
                    <a:bodyPr/>
                    <a:lstStyle/>
                    <a:p>
                      <a:r>
                        <a:rPr lang="en-GB" b="1" dirty="0" smtClean="0"/>
                        <a:t>Upward pressure?</a:t>
                      </a:r>
                      <a:endParaRPr lang="en-GB" b="1" dirty="0"/>
                    </a:p>
                  </a:txBody>
                  <a:tcPr/>
                </a:tc>
                <a:tc>
                  <a:txBody>
                    <a:bodyPr/>
                    <a:lstStyle/>
                    <a:p>
                      <a:r>
                        <a:rPr lang="en-GB" b="1" dirty="0" smtClean="0"/>
                        <a:t>Downward pressure?</a:t>
                      </a:r>
                      <a:endParaRPr lang="en-GB" b="1" dirty="0"/>
                    </a:p>
                  </a:txBody>
                  <a:tcPr/>
                </a:tc>
              </a:tr>
              <a:tr h="999972">
                <a:tc>
                  <a:txBody>
                    <a:bodyPr/>
                    <a:lstStyle/>
                    <a:p>
                      <a:r>
                        <a:rPr lang="en-GB" sz="1800" kern="1200" dirty="0" smtClean="0">
                          <a:solidFill>
                            <a:schemeClr val="dk1"/>
                          </a:solidFill>
                          <a:latin typeface="+mn-lt"/>
                          <a:ea typeface="+mn-ea"/>
                          <a:cs typeface="+mn-cs"/>
                        </a:rPr>
                        <a:t>Economic recovery and potential impact on business investment</a:t>
                      </a:r>
                      <a:endParaRPr lang="en-GB" dirty="0"/>
                    </a:p>
                  </a:txBody>
                  <a:tcPr/>
                </a:tc>
                <a:tc>
                  <a:txBody>
                    <a:bodyPr/>
                    <a:lstStyle/>
                    <a:p>
                      <a:r>
                        <a:rPr lang="en-GB" sz="1800" kern="1200" dirty="0" smtClean="0">
                          <a:solidFill>
                            <a:schemeClr val="dk1"/>
                          </a:solidFill>
                          <a:latin typeface="+mn-lt"/>
                          <a:ea typeface="+mn-ea"/>
                          <a:cs typeface="+mn-cs"/>
                        </a:rPr>
                        <a:t>Fragility of recovery and susceptibility to external shocks</a:t>
                      </a:r>
                      <a:endParaRPr lang="en-GB" dirty="0"/>
                    </a:p>
                  </a:txBody>
                  <a:tcPr/>
                </a:tc>
              </a:tr>
              <a:tr h="699981">
                <a:tc>
                  <a:txBody>
                    <a:bodyPr/>
                    <a:lstStyle/>
                    <a:p>
                      <a:r>
                        <a:rPr lang="en-GB" sz="1800" kern="1200" dirty="0" smtClean="0">
                          <a:solidFill>
                            <a:schemeClr val="dk1"/>
                          </a:solidFill>
                          <a:latin typeface="+mn-lt"/>
                          <a:ea typeface="+mn-ea"/>
                          <a:cs typeface="+mn-cs"/>
                        </a:rPr>
                        <a:t>Recruitment and retention issues</a:t>
                      </a:r>
                      <a:endParaRPr lang="en-GB" dirty="0"/>
                    </a:p>
                  </a:txBody>
                  <a:tcPr/>
                </a:tc>
                <a:tc>
                  <a:txBody>
                    <a:bodyPr/>
                    <a:lstStyle/>
                    <a:p>
                      <a:r>
                        <a:rPr lang="en-GB" sz="1800" kern="1200" dirty="0" smtClean="0">
                          <a:solidFill>
                            <a:schemeClr val="dk1"/>
                          </a:solidFill>
                          <a:latin typeface="+mn-lt"/>
                          <a:ea typeface="+mn-ea"/>
                          <a:cs typeface="+mn-cs"/>
                        </a:rPr>
                        <a:t>Slow pace of recovery in labour market</a:t>
                      </a:r>
                      <a:endParaRPr lang="en-GB" dirty="0"/>
                    </a:p>
                  </a:txBody>
                  <a:tcPr/>
                </a:tc>
              </a:tr>
              <a:tr h="699981">
                <a:tc>
                  <a:txBody>
                    <a:bodyPr/>
                    <a:lstStyle/>
                    <a:p>
                      <a:r>
                        <a:rPr lang="en-GB" sz="1800" kern="1200" dirty="0" smtClean="0">
                          <a:solidFill>
                            <a:schemeClr val="dk1"/>
                          </a:solidFill>
                          <a:latin typeface="+mn-lt"/>
                          <a:ea typeface="+mn-ea"/>
                          <a:cs typeface="+mn-cs"/>
                        </a:rPr>
                        <a:t>The role of reward in employee engagement</a:t>
                      </a:r>
                      <a:endParaRPr lang="en-GB" dirty="0"/>
                    </a:p>
                  </a:txBody>
                  <a:tcPr/>
                </a:tc>
                <a:tc>
                  <a:txBody>
                    <a:bodyPr/>
                    <a:lstStyle/>
                    <a:p>
                      <a:r>
                        <a:rPr lang="en-GB" sz="1800" kern="1200" dirty="0" smtClean="0">
                          <a:solidFill>
                            <a:schemeClr val="dk1"/>
                          </a:solidFill>
                          <a:latin typeface="+mn-lt"/>
                          <a:ea typeface="+mn-ea"/>
                          <a:cs typeface="+mn-cs"/>
                        </a:rPr>
                        <a:t>Inflation forecast to stay flat into 2014</a:t>
                      </a:r>
                      <a:endParaRPr lang="en-GB"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dirty="0" smtClean="0">
                <a:latin typeface="Knowledge Medium" pitchFamily="34" charset="0"/>
              </a:rPr>
              <a:t>Employers’ intentions for 2014</a:t>
            </a:r>
          </a:p>
        </p:txBody>
      </p:sp>
      <p:graphicFrame>
        <p:nvGraphicFramePr>
          <p:cNvPr id="7" name="Content Placeholder 6"/>
          <p:cNvGraphicFramePr>
            <a:graphicFrameLocks noGrp="1"/>
          </p:cNvGraphicFramePr>
          <p:nvPr>
            <p:ph sz="half" idx="1"/>
          </p:nvPr>
        </p:nvGraphicFramePr>
        <p:xfrm>
          <a:off x="917574" y="1425004"/>
          <a:ext cx="7366890" cy="4570412"/>
        </p:xfrm>
        <a:graphic>
          <a:graphicData uri="http://schemas.openxmlformats.org/drawingml/2006/chart">
            <c:chart xmlns:c="http://schemas.openxmlformats.org/drawingml/2006/chart" xmlns:r="http://schemas.openxmlformats.org/officeDocument/2006/relationships" r:id="rId3"/>
          </a:graphicData>
        </a:graphic>
      </p:graphicFrame>
      <p:sp>
        <p:nvSpPr>
          <p:cNvPr id="21507" name="Slide Number Placeholder 3"/>
          <p:cNvSpPr>
            <a:spLocks noGrp="1"/>
          </p:cNvSpPr>
          <p:nvPr>
            <p:ph type="sldNum" sz="quarter" idx="11"/>
          </p:nvPr>
        </p:nvSpPr>
        <p:spPr>
          <a:noFill/>
        </p:spPr>
        <p:txBody>
          <a:bodyPr/>
          <a:lstStyle/>
          <a:p>
            <a:fld id="{8AB2FC12-8485-4809-84DA-6748EDF1EE4C}" type="slidenum">
              <a:rPr lang="en-GB" smtClean="0"/>
              <a:pPr/>
              <a:t>11</a:t>
            </a:fld>
            <a:endParaRPr lang="en-GB"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dirty="0" smtClean="0">
                <a:latin typeface="Knowledge Medium" pitchFamily="34" charset="0"/>
              </a:rPr>
              <a:t>People issues</a:t>
            </a:r>
          </a:p>
        </p:txBody>
      </p:sp>
      <p:sp>
        <p:nvSpPr>
          <p:cNvPr id="20484" name="Slide Number Placeholder 3"/>
          <p:cNvSpPr>
            <a:spLocks noGrp="1"/>
          </p:cNvSpPr>
          <p:nvPr>
            <p:ph type="sldNum" sz="quarter" idx="11"/>
          </p:nvPr>
        </p:nvSpPr>
        <p:spPr>
          <a:noFill/>
        </p:spPr>
        <p:txBody>
          <a:bodyPr/>
          <a:lstStyle/>
          <a:p>
            <a:fld id="{4268FC42-949A-4FB2-9616-2140BBEB03B8}" type="slidenum">
              <a:rPr lang="en-GB" smtClean="0"/>
              <a:pPr/>
              <a:t>12</a:t>
            </a:fld>
            <a:endParaRPr lang="en-GB" smtClean="0"/>
          </a:p>
        </p:txBody>
      </p:sp>
      <p:graphicFrame>
        <p:nvGraphicFramePr>
          <p:cNvPr id="5" name="Content Placeholder 4"/>
          <p:cNvGraphicFramePr>
            <a:graphicFrameLocks noGrp="1"/>
          </p:cNvGraphicFramePr>
          <p:nvPr>
            <p:ph idx="1"/>
          </p:nvPr>
        </p:nvGraphicFramePr>
        <p:xfrm>
          <a:off x="917575" y="1525588"/>
          <a:ext cx="7369175" cy="45704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GB" dirty="0" smtClean="0">
                <a:latin typeface="Knowledge Medium" pitchFamily="34" charset="0"/>
              </a:rPr>
              <a:t>The rise of the ‘Living Wage’</a:t>
            </a:r>
          </a:p>
        </p:txBody>
      </p:sp>
      <p:sp>
        <p:nvSpPr>
          <p:cNvPr id="24579" name="Content Placeholder 2"/>
          <p:cNvSpPr>
            <a:spLocks noGrp="1"/>
          </p:cNvSpPr>
          <p:nvPr>
            <p:ph idx="1"/>
          </p:nvPr>
        </p:nvSpPr>
        <p:spPr/>
        <p:txBody>
          <a:bodyPr/>
          <a:lstStyle/>
          <a:p>
            <a:pPr eaLnBrk="1" hangingPunct="1"/>
            <a:endParaRPr lang="en-GB" dirty="0" smtClean="0">
              <a:latin typeface="Knowledge Medium" pitchFamily="34" charset="0"/>
            </a:endParaRPr>
          </a:p>
          <a:p>
            <a:pPr eaLnBrk="1" hangingPunct="1"/>
            <a:endParaRPr lang="en-GB" dirty="0" smtClean="0">
              <a:latin typeface="Knowledge Medium" pitchFamily="34" charset="0"/>
              <a:cs typeface="Arial" charset="0"/>
            </a:endParaRPr>
          </a:p>
          <a:p>
            <a:pPr eaLnBrk="1" hangingPunct="1"/>
            <a:endParaRPr lang="en-GB" dirty="0" smtClean="0">
              <a:latin typeface="Knowledge Medium" pitchFamily="34" charset="0"/>
              <a:cs typeface="Arial" charset="0"/>
            </a:endParaRPr>
          </a:p>
          <a:p>
            <a:pPr eaLnBrk="1" hangingPunct="1"/>
            <a:endParaRPr lang="en-GB" dirty="0" smtClean="0">
              <a:latin typeface="Knowledge Medium" pitchFamily="34" charset="0"/>
              <a:cs typeface="Arial" charset="0"/>
            </a:endParaRPr>
          </a:p>
        </p:txBody>
      </p:sp>
      <p:sp>
        <p:nvSpPr>
          <p:cNvPr id="24580" name="Slide Number Placeholder 3"/>
          <p:cNvSpPr>
            <a:spLocks noGrp="1"/>
          </p:cNvSpPr>
          <p:nvPr>
            <p:ph type="sldNum" sz="quarter" idx="11"/>
          </p:nvPr>
        </p:nvSpPr>
        <p:spPr>
          <a:noFill/>
        </p:spPr>
        <p:txBody>
          <a:bodyPr/>
          <a:lstStyle/>
          <a:p>
            <a:fld id="{08AEDF57-313C-4D7D-B325-B6455EA47BA4}" type="slidenum">
              <a:rPr lang="en-GB" smtClean="0"/>
              <a:pPr/>
              <a:t>13</a:t>
            </a:fld>
            <a:endParaRPr lang="en-GB" smtClean="0"/>
          </a:p>
        </p:txBody>
      </p:sp>
      <p:graphicFrame>
        <p:nvGraphicFramePr>
          <p:cNvPr id="5" name="Content Placeholder 4"/>
          <p:cNvGraphicFramePr>
            <a:graphicFrameLocks/>
          </p:cNvGraphicFramePr>
          <p:nvPr/>
        </p:nvGraphicFramePr>
        <p:xfrm>
          <a:off x="1069975" y="1677988"/>
          <a:ext cx="7369175" cy="45704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GB" dirty="0" smtClean="0">
                <a:latin typeface="Knowledge Medium" pitchFamily="34" charset="0"/>
              </a:rPr>
              <a:t>Thank you very much – questions welcome</a:t>
            </a:r>
          </a:p>
        </p:txBody>
      </p:sp>
      <p:sp>
        <p:nvSpPr>
          <p:cNvPr id="25603" name="Content Placeholder 2"/>
          <p:cNvSpPr>
            <a:spLocks noGrp="1"/>
          </p:cNvSpPr>
          <p:nvPr>
            <p:ph idx="1"/>
          </p:nvPr>
        </p:nvSpPr>
        <p:spPr/>
        <p:txBody>
          <a:bodyPr/>
          <a:lstStyle/>
          <a:p>
            <a:pPr eaLnBrk="1" hangingPunct="1">
              <a:buFontTx/>
              <a:buNone/>
            </a:pPr>
            <a:endParaRPr lang="en-GB" smtClean="0"/>
          </a:p>
          <a:p>
            <a:pPr eaLnBrk="1" hangingPunct="1">
              <a:buFontTx/>
              <a:buNone/>
            </a:pPr>
            <a:endParaRPr lang="en-GB" smtClean="0"/>
          </a:p>
          <a:p>
            <a:pPr algn="ctr" eaLnBrk="1" hangingPunct="1">
              <a:buFontTx/>
              <a:buNone/>
            </a:pPr>
            <a:r>
              <a:rPr lang="en-GB" smtClean="0">
                <a:latin typeface="Knowledge Medium" pitchFamily="34" charset="0"/>
              </a:rPr>
              <a:t>020 7422 4937</a:t>
            </a:r>
          </a:p>
          <a:p>
            <a:pPr algn="ctr" eaLnBrk="1" hangingPunct="1">
              <a:buFontTx/>
              <a:buNone/>
            </a:pPr>
            <a:r>
              <a:rPr lang="en-GB" smtClean="0">
                <a:latin typeface="Knowledge Medium" pitchFamily="34" charset="0"/>
              </a:rPr>
              <a:t>ken.mulkearn@thomsonreuters.com</a:t>
            </a:r>
          </a:p>
          <a:p>
            <a:pPr algn="ctr" eaLnBrk="1" hangingPunct="1">
              <a:buFontTx/>
              <a:buNone/>
            </a:pPr>
            <a:endParaRPr lang="en-GB" smtClean="0"/>
          </a:p>
        </p:txBody>
      </p:sp>
      <p:sp>
        <p:nvSpPr>
          <p:cNvPr id="25604" name="Slide Number Placeholder 3"/>
          <p:cNvSpPr>
            <a:spLocks noGrp="1"/>
          </p:cNvSpPr>
          <p:nvPr>
            <p:ph type="sldNum" sz="quarter" idx="11"/>
          </p:nvPr>
        </p:nvSpPr>
        <p:spPr>
          <a:noFill/>
        </p:spPr>
        <p:txBody>
          <a:bodyPr/>
          <a:lstStyle/>
          <a:p>
            <a:fld id="{88483682-B088-4CA8-B933-0AD97441ECCD}" type="slidenum">
              <a:rPr lang="en-GB" smtClean="0"/>
              <a:pPr/>
              <a:t>14</a:t>
            </a:fld>
            <a:endParaRPr lang="en-GB"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smtClean="0">
                <a:latin typeface="Knowledge Medium" pitchFamily="34" charset="0"/>
              </a:rPr>
              <a:t>Pay awards in 2013 from IDSPay.co.uk</a:t>
            </a:r>
          </a:p>
        </p:txBody>
      </p:sp>
      <p:sp>
        <p:nvSpPr>
          <p:cNvPr id="17411" name="Slide Number Placeholder 3"/>
          <p:cNvSpPr>
            <a:spLocks noGrp="1"/>
          </p:cNvSpPr>
          <p:nvPr>
            <p:ph type="sldNum" sz="quarter" idx="11"/>
          </p:nvPr>
        </p:nvSpPr>
        <p:spPr>
          <a:noFill/>
        </p:spPr>
        <p:txBody>
          <a:bodyPr/>
          <a:lstStyle/>
          <a:p>
            <a:fld id="{848FC4DC-1539-41F8-A198-7360C96B9E64}" type="slidenum">
              <a:rPr lang="en-GB" smtClean="0"/>
              <a:pPr/>
              <a:t>2</a:t>
            </a:fld>
            <a:endParaRPr lang="en-GB" smtClean="0"/>
          </a:p>
        </p:txBody>
      </p:sp>
      <p:graphicFrame>
        <p:nvGraphicFramePr>
          <p:cNvPr id="7" name="Content Placeholder 6"/>
          <p:cNvGraphicFramePr>
            <a:graphicFrameLocks noGrp="1"/>
          </p:cNvGraphicFramePr>
          <p:nvPr>
            <p:ph idx="1"/>
          </p:nvPr>
        </p:nvGraphicFramePr>
        <p:xfrm>
          <a:off x="917575" y="1525588"/>
          <a:ext cx="7369175" cy="45704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Knowledge Medium" pitchFamily="34" charset="0"/>
              </a:rPr>
              <a:t>Sector-by-sector outcomes 2013</a:t>
            </a:r>
            <a:endParaRPr lang="en-GB" dirty="0"/>
          </a:p>
        </p:txBody>
      </p:sp>
      <p:sp>
        <p:nvSpPr>
          <p:cNvPr id="3" name="Content Placeholder 2"/>
          <p:cNvSpPr>
            <a:spLocks noGrp="1"/>
          </p:cNvSpPr>
          <p:nvPr>
            <p:ph idx="1"/>
          </p:nvPr>
        </p:nvSpPr>
        <p:spPr/>
        <p:txBody>
          <a:bodyPr/>
          <a:lstStyle/>
          <a:p>
            <a:endParaRPr lang="en-GB" dirty="0" smtClean="0"/>
          </a:p>
          <a:p>
            <a:r>
              <a:rPr lang="en-GB" dirty="0" smtClean="0">
                <a:latin typeface="Knowledge Medium" pitchFamily="34" charset="0"/>
              </a:rPr>
              <a:t>Manufacturing median pay award – 2.5%; private services – 2.5%; not-for-profit organisations – 2%; public sector – 1%</a:t>
            </a:r>
            <a:endParaRPr lang="en-GB" dirty="0"/>
          </a:p>
        </p:txBody>
      </p:sp>
      <p:sp>
        <p:nvSpPr>
          <p:cNvPr id="4" name="Slide Number Placeholder 3"/>
          <p:cNvSpPr>
            <a:spLocks noGrp="1"/>
          </p:cNvSpPr>
          <p:nvPr>
            <p:ph type="sldNum" sz="quarter" idx="11"/>
          </p:nvPr>
        </p:nvSpPr>
        <p:spPr/>
        <p:txBody>
          <a:bodyPr/>
          <a:lstStyle/>
          <a:p>
            <a:pPr>
              <a:defRPr/>
            </a:pPr>
            <a:fld id="{0B3BA79D-FF79-441A-92B1-0D9705849DA4}" type="slidenum">
              <a:rPr lang="en-GB" smtClean="0"/>
              <a:pPr>
                <a:defRPr/>
              </a:pPr>
              <a:t>3</a:t>
            </a:fld>
            <a:endParaRPr lang="en-GB"/>
          </a:p>
        </p:txBody>
      </p:sp>
      <p:graphicFrame>
        <p:nvGraphicFramePr>
          <p:cNvPr id="5" name="Table 4"/>
          <p:cNvGraphicFramePr>
            <a:graphicFrameLocks noGrp="1"/>
          </p:cNvGraphicFramePr>
          <p:nvPr/>
        </p:nvGraphicFramePr>
        <p:xfrm>
          <a:off x="1103376" y="2869184"/>
          <a:ext cx="6925056" cy="2123440"/>
        </p:xfrm>
        <a:graphic>
          <a:graphicData uri="http://schemas.openxmlformats.org/drawingml/2006/table">
            <a:tbl>
              <a:tblPr firstRow="1" bandRow="1">
                <a:tableStyleId>{5C22544A-7EE6-4342-B048-85BDC9FD1C3A}</a:tableStyleId>
              </a:tblPr>
              <a:tblGrid>
                <a:gridCol w="2417064"/>
                <a:gridCol w="1819656"/>
                <a:gridCol w="2688336"/>
              </a:tblGrid>
              <a:tr h="370840">
                <a:tc>
                  <a:txBody>
                    <a:bodyPr/>
                    <a:lstStyle/>
                    <a:p>
                      <a:r>
                        <a:rPr lang="en-GB" dirty="0" smtClean="0"/>
                        <a:t>Below 2.5%</a:t>
                      </a:r>
                      <a:endParaRPr lang="en-GB" dirty="0"/>
                    </a:p>
                  </a:txBody>
                  <a:tcPr/>
                </a:tc>
                <a:tc>
                  <a:txBody>
                    <a:bodyPr/>
                    <a:lstStyle/>
                    <a:p>
                      <a:r>
                        <a:rPr lang="en-GB" dirty="0" smtClean="0"/>
                        <a:t>At 2.5%</a:t>
                      </a:r>
                      <a:endParaRPr lang="en-GB" dirty="0"/>
                    </a:p>
                  </a:txBody>
                  <a:tcPr/>
                </a:tc>
                <a:tc>
                  <a:txBody>
                    <a:bodyPr/>
                    <a:lstStyle/>
                    <a:p>
                      <a:r>
                        <a:rPr lang="en-GB" dirty="0" smtClean="0"/>
                        <a:t>Above 2.5%</a:t>
                      </a:r>
                      <a:endParaRPr lang="en-GB" dirty="0"/>
                    </a:p>
                  </a:txBody>
                  <a:tcPr/>
                </a:tc>
              </a:tr>
              <a:tr h="370840">
                <a:tc>
                  <a:txBody>
                    <a:bodyPr/>
                    <a:lstStyle/>
                    <a:p>
                      <a:r>
                        <a:rPr lang="en-GB" dirty="0" smtClean="0"/>
                        <a:t>Construction (1.75%)</a:t>
                      </a:r>
                      <a:endParaRPr lang="en-GB" dirty="0"/>
                    </a:p>
                  </a:txBody>
                  <a:tcPr/>
                </a:tc>
                <a:tc>
                  <a:txBody>
                    <a:bodyPr/>
                    <a:lstStyle/>
                    <a:p>
                      <a:r>
                        <a:rPr lang="en-GB" dirty="0" smtClean="0"/>
                        <a:t>Engineering</a:t>
                      </a:r>
                      <a:endParaRPr lang="en-GB" dirty="0"/>
                    </a:p>
                  </a:txBody>
                  <a:tcPr/>
                </a:tc>
                <a:tc>
                  <a:txBody>
                    <a:bodyPr/>
                    <a:lstStyle/>
                    <a:p>
                      <a:r>
                        <a:rPr lang="en-GB" dirty="0" smtClean="0"/>
                        <a:t>Aerospace &amp; defence</a:t>
                      </a:r>
                      <a:r>
                        <a:rPr lang="en-GB" baseline="0" dirty="0" smtClean="0"/>
                        <a:t> (3%)</a:t>
                      </a:r>
                      <a:endParaRPr lang="en-GB" dirty="0"/>
                    </a:p>
                  </a:txBody>
                  <a:tcPr/>
                </a:tc>
              </a:tr>
              <a:tr h="370840">
                <a:tc>
                  <a:txBody>
                    <a:bodyPr/>
                    <a:lstStyle/>
                    <a:p>
                      <a:r>
                        <a:rPr lang="en-GB" dirty="0" smtClean="0"/>
                        <a:t>Retail (2%)</a:t>
                      </a:r>
                      <a:endParaRPr lang="en-GB" dirty="0"/>
                    </a:p>
                  </a:txBody>
                  <a:tcPr/>
                </a:tc>
                <a:tc>
                  <a:txBody>
                    <a:bodyPr/>
                    <a:lstStyle/>
                    <a:p>
                      <a:r>
                        <a:rPr lang="en-GB" dirty="0" smtClean="0"/>
                        <a:t>Financial services</a:t>
                      </a:r>
                      <a:endParaRPr lang="en-GB" dirty="0"/>
                    </a:p>
                  </a:txBody>
                  <a:tcPr/>
                </a:tc>
                <a:tc>
                  <a:txBody>
                    <a:bodyPr/>
                    <a:lstStyle/>
                    <a:p>
                      <a:r>
                        <a:rPr lang="en-GB" dirty="0" smtClean="0"/>
                        <a:t>Chemicals</a:t>
                      </a:r>
                      <a:r>
                        <a:rPr lang="en-GB" baseline="0" dirty="0" smtClean="0"/>
                        <a:t> (2.8%)</a:t>
                      </a:r>
                      <a:endParaRPr lang="en-GB" dirty="0"/>
                    </a:p>
                  </a:txBody>
                  <a:tcPr/>
                </a:tc>
              </a:tr>
              <a:tr h="370840">
                <a:tc>
                  <a:txBody>
                    <a:bodyPr/>
                    <a:lstStyle/>
                    <a:p>
                      <a:r>
                        <a:rPr lang="en-GB" dirty="0" smtClean="0"/>
                        <a:t>Pharmaceuticals </a:t>
                      </a:r>
                      <a:r>
                        <a:rPr lang="en-GB" baseline="0" dirty="0" smtClean="0"/>
                        <a:t>(2.4%)</a:t>
                      </a:r>
                      <a:endParaRPr lang="en-GB" dirty="0"/>
                    </a:p>
                  </a:txBody>
                  <a:tcPr/>
                </a:tc>
                <a:tc>
                  <a:txBody>
                    <a:bodyPr/>
                    <a:lstStyle/>
                    <a:p>
                      <a:r>
                        <a:rPr lang="en-GB" dirty="0" smtClean="0"/>
                        <a:t>Food,</a:t>
                      </a:r>
                      <a:r>
                        <a:rPr lang="en-GB" baseline="0" dirty="0" smtClean="0"/>
                        <a:t> drink &amp; tobacco</a:t>
                      </a:r>
                      <a:endParaRPr lang="en-GB" dirty="0"/>
                    </a:p>
                  </a:txBody>
                  <a:tcPr/>
                </a:tc>
                <a:tc>
                  <a:txBody>
                    <a:bodyPr/>
                    <a:lstStyle/>
                    <a:p>
                      <a:r>
                        <a:rPr lang="en-GB" dirty="0" smtClean="0"/>
                        <a:t>Energy &amp; water (3%)</a:t>
                      </a:r>
                      <a:endParaRPr lang="en-GB" dirty="0"/>
                    </a:p>
                  </a:txBody>
                  <a:tcPr/>
                </a:tc>
              </a:tr>
              <a:tr h="370840">
                <a:tc>
                  <a:txBody>
                    <a:bodyPr/>
                    <a:lstStyle/>
                    <a:p>
                      <a:endParaRPr lang="en-GB" dirty="0"/>
                    </a:p>
                  </a:txBody>
                  <a:tcPr/>
                </a:tc>
                <a:tc>
                  <a:txBody>
                    <a:bodyPr/>
                    <a:lstStyle/>
                    <a:p>
                      <a:endParaRPr lang="en-GB"/>
                    </a:p>
                  </a:txBody>
                  <a:tcPr/>
                </a:tc>
                <a:tc>
                  <a:txBody>
                    <a:bodyPr/>
                    <a:lstStyle/>
                    <a:p>
                      <a:r>
                        <a:rPr lang="en-GB" dirty="0" smtClean="0"/>
                        <a:t>Motor</a:t>
                      </a:r>
                      <a:r>
                        <a:rPr lang="en-GB" baseline="0" dirty="0" smtClean="0"/>
                        <a:t> industry (3%)</a:t>
                      </a:r>
                      <a:endParaRPr lang="en-GB" dirty="0"/>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GB" dirty="0" smtClean="0">
                <a:latin typeface="Knowledge Medium" pitchFamily="34" charset="0"/>
              </a:rPr>
              <a:t>Average Weekly Earnings (AWE)</a:t>
            </a:r>
          </a:p>
        </p:txBody>
      </p:sp>
      <p:sp>
        <p:nvSpPr>
          <p:cNvPr id="3" name="Content Placeholder 2"/>
          <p:cNvSpPr>
            <a:spLocks noGrp="1"/>
          </p:cNvSpPr>
          <p:nvPr>
            <p:ph idx="1"/>
          </p:nvPr>
        </p:nvSpPr>
        <p:spPr/>
        <p:txBody>
          <a:bodyPr/>
          <a:lstStyle/>
          <a:p>
            <a:endParaRPr lang="en-GB" dirty="0" smtClean="0"/>
          </a:p>
          <a:p>
            <a:r>
              <a:rPr lang="en-GB" dirty="0" smtClean="0">
                <a:latin typeface="Knowledge Medium" pitchFamily="34" charset="0"/>
              </a:rPr>
              <a:t>0.7% earnings growth across economy (September 2013)</a:t>
            </a:r>
          </a:p>
          <a:p>
            <a:r>
              <a:rPr lang="en-GB" dirty="0" smtClean="0">
                <a:latin typeface="Knowledge Medium" pitchFamily="34" charset="0"/>
              </a:rPr>
              <a:t>Total earnings in private sector up 1.1%, public sector flat</a:t>
            </a:r>
          </a:p>
          <a:p>
            <a:r>
              <a:rPr lang="en-GB" dirty="0" smtClean="0">
                <a:latin typeface="Knowledge Medium" pitchFamily="34" charset="0"/>
              </a:rPr>
              <a:t>Why is earnings growth below pay settlements?</a:t>
            </a:r>
          </a:p>
          <a:p>
            <a:r>
              <a:rPr lang="en-GB" dirty="0" smtClean="0">
                <a:latin typeface="Knowledge Medium" pitchFamily="34" charset="0"/>
              </a:rPr>
              <a:t>Don’t measure the same thing – AWE affected by different changes in pay and labour market to IDS pay settlements</a:t>
            </a:r>
          </a:p>
          <a:p>
            <a:r>
              <a:rPr lang="en-GB" dirty="0" smtClean="0">
                <a:latin typeface="Knowledge Medium" pitchFamily="34" charset="0"/>
              </a:rPr>
              <a:t>Overtime, working hours, bonuses, market adjustments and shifts in structure of workforce all affect AWE</a:t>
            </a:r>
          </a:p>
        </p:txBody>
      </p:sp>
      <p:sp>
        <p:nvSpPr>
          <p:cNvPr id="4" name="Slide Number Placeholder 3"/>
          <p:cNvSpPr>
            <a:spLocks noGrp="1"/>
          </p:cNvSpPr>
          <p:nvPr>
            <p:ph type="sldNum" sz="quarter" idx="11"/>
          </p:nvPr>
        </p:nvSpPr>
        <p:spPr/>
        <p:txBody>
          <a:bodyPr/>
          <a:lstStyle/>
          <a:p>
            <a:pPr>
              <a:defRPr/>
            </a:pPr>
            <a:fld id="{0B3BA79D-FF79-441A-92B1-0D9705849DA4}" type="slidenum">
              <a:rPr lang="en-GB" smtClean="0"/>
              <a:pPr>
                <a:defRPr/>
              </a:pPr>
              <a:t>4</a:t>
            </a:fld>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dirty="0" smtClean="0">
                <a:latin typeface="Knowledge Medium" pitchFamily="34" charset="0"/>
              </a:rPr>
              <a:t>Real wages negative since pre-recession</a:t>
            </a:r>
          </a:p>
        </p:txBody>
      </p:sp>
      <p:sp>
        <p:nvSpPr>
          <p:cNvPr id="21507" name="Content Placeholder 2"/>
          <p:cNvSpPr>
            <a:spLocks noGrp="1"/>
          </p:cNvSpPr>
          <p:nvPr>
            <p:ph idx="1"/>
          </p:nvPr>
        </p:nvSpPr>
        <p:spPr/>
        <p:txBody>
          <a:bodyPr/>
          <a:lstStyle/>
          <a:p>
            <a:pPr eaLnBrk="1" hangingPunct="1"/>
            <a:endParaRPr lang="en-GB" dirty="0" smtClean="0">
              <a:latin typeface="Knowledge Medium" pitchFamily="34" charset="0"/>
            </a:endParaRPr>
          </a:p>
          <a:p>
            <a:pPr eaLnBrk="1" hangingPunct="1"/>
            <a:endParaRPr lang="en-GB" dirty="0" smtClean="0">
              <a:latin typeface="Knowledge Medium" pitchFamily="34" charset="0"/>
              <a:cs typeface="Arial" charset="0"/>
            </a:endParaRPr>
          </a:p>
        </p:txBody>
      </p:sp>
      <p:sp>
        <p:nvSpPr>
          <p:cNvPr id="21508" name="Slide Number Placeholder 3"/>
          <p:cNvSpPr>
            <a:spLocks noGrp="1"/>
          </p:cNvSpPr>
          <p:nvPr>
            <p:ph type="sldNum" sz="quarter" idx="11"/>
          </p:nvPr>
        </p:nvSpPr>
        <p:spPr>
          <a:noFill/>
        </p:spPr>
        <p:txBody>
          <a:bodyPr/>
          <a:lstStyle/>
          <a:p>
            <a:fld id="{4F3B8305-6491-4807-B654-8C199DBD5511}" type="slidenum">
              <a:rPr lang="en-GB" smtClean="0"/>
              <a:pPr/>
              <a:t>5</a:t>
            </a:fld>
            <a:endParaRPr lang="en-GB" smtClean="0"/>
          </a:p>
        </p:txBody>
      </p:sp>
      <p:graphicFrame>
        <p:nvGraphicFramePr>
          <p:cNvPr id="6" name="Chart 5"/>
          <p:cNvGraphicFramePr/>
          <p:nvPr/>
        </p:nvGraphicFramePr>
        <p:xfrm>
          <a:off x="964095" y="1470991"/>
          <a:ext cx="7225747" cy="44825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dirty="0" smtClean="0">
                <a:latin typeface="Knowledge Medium" pitchFamily="34" charset="0"/>
              </a:rPr>
              <a:t>The labour market</a:t>
            </a:r>
          </a:p>
        </p:txBody>
      </p:sp>
      <p:sp>
        <p:nvSpPr>
          <p:cNvPr id="18436" name="Slide Number Placeholder 3"/>
          <p:cNvSpPr>
            <a:spLocks noGrp="1"/>
          </p:cNvSpPr>
          <p:nvPr>
            <p:ph type="sldNum" sz="quarter" idx="11"/>
          </p:nvPr>
        </p:nvSpPr>
        <p:spPr>
          <a:noFill/>
        </p:spPr>
        <p:txBody>
          <a:bodyPr/>
          <a:lstStyle/>
          <a:p>
            <a:fld id="{98551CFB-648C-4E72-AA5F-71D303D7B2CD}" type="slidenum">
              <a:rPr lang="en-GB" smtClean="0"/>
              <a:pPr/>
              <a:t>6</a:t>
            </a:fld>
            <a:endParaRPr lang="en-GB" smtClean="0"/>
          </a:p>
        </p:txBody>
      </p:sp>
      <p:sp>
        <p:nvSpPr>
          <p:cNvPr id="12" name="Content Placeholder 11"/>
          <p:cNvSpPr>
            <a:spLocks noGrp="1"/>
          </p:cNvSpPr>
          <p:nvPr>
            <p:ph idx="1"/>
          </p:nvPr>
        </p:nvSpPr>
        <p:spPr/>
        <p:txBody>
          <a:bodyPr/>
          <a:lstStyle/>
          <a:p>
            <a:pPr>
              <a:buNone/>
            </a:pPr>
            <a:endParaRPr lang="en-GB" dirty="0"/>
          </a:p>
        </p:txBody>
      </p:sp>
      <p:graphicFrame>
        <p:nvGraphicFramePr>
          <p:cNvPr id="1026" name="Object 2"/>
          <p:cNvGraphicFramePr>
            <a:graphicFrameLocks noChangeAspect="1"/>
          </p:cNvGraphicFramePr>
          <p:nvPr/>
        </p:nvGraphicFramePr>
        <p:xfrm>
          <a:off x="865533" y="1470991"/>
          <a:ext cx="7572789" cy="4721087"/>
        </p:xfrm>
        <a:graphic>
          <a:graphicData uri="http://schemas.openxmlformats.org/presentationml/2006/ole">
            <p:oleObj spid="_x0000_s1026" name="Worksheet" r:id="rId4" imgW="6896033" imgH="3971958" progId="Excel.Sheet.8">
              <p:link updateAutomatic="1"/>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dirty="0" smtClean="0">
                <a:latin typeface="Knowledge Medium" pitchFamily="34" charset="0"/>
                <a:cs typeface="Arial" charset="0"/>
              </a:rPr>
              <a:t>Changes in public sector employment 1992-2012</a:t>
            </a:r>
            <a:endParaRPr lang="en-GB" dirty="0" smtClean="0"/>
          </a:p>
        </p:txBody>
      </p:sp>
      <p:sp>
        <p:nvSpPr>
          <p:cNvPr id="20483" name="Slide Number Placeholder 3"/>
          <p:cNvSpPr>
            <a:spLocks noGrp="1"/>
          </p:cNvSpPr>
          <p:nvPr>
            <p:ph type="sldNum" sz="quarter" idx="11"/>
          </p:nvPr>
        </p:nvSpPr>
        <p:spPr>
          <a:noFill/>
        </p:spPr>
        <p:txBody>
          <a:bodyPr/>
          <a:lstStyle/>
          <a:p>
            <a:fld id="{FBC833C5-93B7-4B71-9400-3F01FDC63210}" type="slidenum">
              <a:rPr lang="en-GB" smtClean="0"/>
              <a:pPr/>
              <a:t>7</a:t>
            </a:fld>
            <a:endParaRPr lang="en-GB" smtClean="0"/>
          </a:p>
        </p:txBody>
      </p:sp>
      <p:sp>
        <p:nvSpPr>
          <p:cNvPr id="20484" name="Rectangle 5"/>
          <p:cNvSpPr>
            <a:spLocks noChangeArrowheads="1"/>
          </p:cNvSpPr>
          <p:nvPr/>
        </p:nvSpPr>
        <p:spPr bwMode="auto">
          <a:xfrm>
            <a:off x="1581150" y="2176463"/>
            <a:ext cx="5715000" cy="238125"/>
          </a:xfrm>
          <a:prstGeom prst="rect">
            <a:avLst/>
          </a:prstGeom>
          <a:solidFill>
            <a:schemeClr val="bg1"/>
          </a:solidFill>
          <a:ln w="9525" algn="ctr">
            <a:solidFill>
              <a:schemeClr val="bg1"/>
            </a:solidFill>
            <a:round/>
            <a:headEnd/>
            <a:tailEnd/>
          </a:ln>
        </p:spPr>
        <p:txBody>
          <a:bodyPr lIns="0" tIns="0" rIns="182880" bIns="0"/>
          <a:lstStyle/>
          <a:p>
            <a:endParaRPr lang="en-US"/>
          </a:p>
        </p:txBody>
      </p:sp>
      <p:graphicFrame>
        <p:nvGraphicFramePr>
          <p:cNvPr id="8" name="Content Placeholder 7"/>
          <p:cNvGraphicFramePr>
            <a:graphicFrameLocks noGrp="1"/>
          </p:cNvGraphicFramePr>
          <p:nvPr>
            <p:ph idx="1"/>
          </p:nvPr>
        </p:nvGraphicFramePr>
        <p:xfrm>
          <a:off x="917575" y="1525588"/>
          <a:ext cx="7369175" cy="45704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dirty="0" smtClean="0">
                <a:latin typeface="Knowledge Medium" pitchFamily="34" charset="0"/>
              </a:rPr>
              <a:t>Inflation outlook</a:t>
            </a:r>
          </a:p>
        </p:txBody>
      </p:sp>
      <p:sp>
        <p:nvSpPr>
          <p:cNvPr id="19460" name="Slide Number Placeholder 3"/>
          <p:cNvSpPr>
            <a:spLocks noGrp="1"/>
          </p:cNvSpPr>
          <p:nvPr>
            <p:ph type="sldNum" sz="quarter" idx="11"/>
          </p:nvPr>
        </p:nvSpPr>
        <p:spPr>
          <a:noFill/>
        </p:spPr>
        <p:txBody>
          <a:bodyPr/>
          <a:lstStyle/>
          <a:p>
            <a:fld id="{76A00969-14C0-4F59-A940-F769B0B622D5}" type="slidenum">
              <a:rPr lang="en-GB" smtClean="0"/>
              <a:pPr/>
              <a:t>8</a:t>
            </a:fld>
            <a:endParaRPr lang="en-GB" smtClean="0"/>
          </a:p>
        </p:txBody>
      </p:sp>
      <p:pic>
        <p:nvPicPr>
          <p:cNvPr id="92162" name="Picture 2" descr="C:\Users\U0078666\AppData\Local\Microsoft\Windows\Temporary Internet Files\Content.Outlook\LVD97C9O\All items inflation forecasts 1117.png"/>
          <p:cNvPicPr>
            <a:picLocks noGrp="1" noChangeAspect="1" noChangeArrowheads="1"/>
          </p:cNvPicPr>
          <p:nvPr>
            <p:ph idx="1"/>
          </p:nvPr>
        </p:nvPicPr>
        <p:blipFill>
          <a:blip r:embed="rId3" cstate="print"/>
          <a:srcRect/>
          <a:stretch>
            <a:fillRect/>
          </a:stretch>
        </p:blipFill>
        <p:spPr bwMode="auto">
          <a:xfrm>
            <a:off x="1955776" y="1525588"/>
            <a:ext cx="5292773" cy="457041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Knowledge Medium" pitchFamily="34" charset="0"/>
              </a:rPr>
              <a:t>Business investment</a:t>
            </a:r>
            <a:endParaRPr lang="en-GB" dirty="0">
              <a:latin typeface="Knowledge Medium" pitchFamily="34" charset="0"/>
            </a:endParaRPr>
          </a:p>
        </p:txBody>
      </p:sp>
      <p:sp>
        <p:nvSpPr>
          <p:cNvPr id="4" name="Slide Number Placeholder 3"/>
          <p:cNvSpPr>
            <a:spLocks noGrp="1"/>
          </p:cNvSpPr>
          <p:nvPr>
            <p:ph type="sldNum" sz="quarter" idx="11"/>
          </p:nvPr>
        </p:nvSpPr>
        <p:spPr/>
        <p:txBody>
          <a:bodyPr/>
          <a:lstStyle/>
          <a:p>
            <a:pPr>
              <a:defRPr/>
            </a:pPr>
            <a:fld id="{29FAAABD-9BDF-4C32-A808-846BFCE2D99A}" type="slidenum">
              <a:rPr lang="en-GB" smtClean="0"/>
              <a:pPr>
                <a:defRPr/>
              </a:pPr>
              <a:t>9</a:t>
            </a:fld>
            <a:endParaRPr lang="en-GB" dirty="0"/>
          </a:p>
        </p:txBody>
      </p:sp>
      <p:graphicFrame>
        <p:nvGraphicFramePr>
          <p:cNvPr id="5" name="Content Placeholder 4"/>
          <p:cNvGraphicFramePr>
            <a:graphicFrameLocks noGrp="1"/>
          </p:cNvGraphicFramePr>
          <p:nvPr>
            <p:ph idx="1"/>
          </p:nvPr>
        </p:nvGraphicFramePr>
        <p:xfrm>
          <a:off x="917575" y="1525588"/>
          <a:ext cx="7369175" cy="45704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IDS-ACAS November 2013">
  <a:themeElements>
    <a:clrScheme name="thomson_reuters_presentation_template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fontScheme name="thomson_reuters_presentation_template">
      <a:majorFont>
        <a:latin typeface="Knowledge Light"/>
        <a:ea typeface=""/>
        <a:cs typeface=""/>
      </a:majorFont>
      <a:minorFont>
        <a:latin typeface="Knowledg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1" i="1" u="none" strike="noStrike" cap="none" normalizeH="0" baseline="0" smtClean="0">
            <a:ln>
              <a:noFill/>
            </a:ln>
            <a:solidFill>
              <a:schemeClr val="tx1"/>
            </a:solidFill>
            <a:effectLst/>
            <a:latin typeface="Arial" charset="0"/>
          </a:defRPr>
        </a:defPPr>
      </a:lstStyle>
    </a:lnDef>
  </a:objectDefaults>
  <a:extraClrSchemeLst>
    <a:extraClrScheme>
      <a:clrScheme name="thomson_reuters_presentation_template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homson_reuters_presentation_template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homson_reuters_presentation_template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homson_reuters_presentation_template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homson_reuters_presentation_template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4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1" i="1" u="none" strike="noStrike" cap="none" normalizeH="0" baseline="0" smtClean="0">
            <a:ln>
              <a:noFill/>
            </a:ln>
            <a:solidFill>
              <a:schemeClr val="tx1"/>
            </a:solidFill>
            <a:effectLst/>
            <a:latin typeface="Arial" charset="0"/>
          </a:defRPr>
        </a:defPPr>
      </a:lstStyle>
    </a:lnDef>
  </a:objectDefaults>
  <a:extraClrSchemeLst>
    <a:extraClrScheme>
      <a:clrScheme name="4_Default Design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4_Default Design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4_Default Design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4_Default Design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4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5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1" i="1" u="none" strike="noStrike" cap="none" normalizeH="0" baseline="0" smtClean="0">
            <a:ln>
              <a:noFill/>
            </a:ln>
            <a:solidFill>
              <a:schemeClr val="tx1"/>
            </a:solidFill>
            <a:effectLst/>
            <a:latin typeface="Arial" charset="0"/>
          </a:defRPr>
        </a:defPPr>
      </a:lstStyle>
    </a:lnDef>
  </a:objectDefaults>
  <a:extraClrSchemeLst>
    <a:extraClrScheme>
      <a:clrScheme name="5_Default Design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5_Default Design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5_Default Design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5_Default Design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5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6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1" i="1"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6_Default Design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6_Default Design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6_Default Design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6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7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fontScheme name="7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1" i="1" u="none" strike="noStrike" cap="none" normalizeH="0" baseline="0" smtClean="0">
            <a:ln>
              <a:noFill/>
            </a:ln>
            <a:solidFill>
              <a:schemeClr val="tx1"/>
            </a:solidFill>
            <a:effectLst/>
            <a:latin typeface="Arial" charset="0"/>
          </a:defRPr>
        </a:defPPr>
      </a:lstStyle>
    </a:lnDef>
  </a:objectDefaults>
  <a:extraClrSchemeLst>
    <a:extraClrScheme>
      <a:clrScheme name="7_Default Design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7_Default Design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7_Default Design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7_Default Design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7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8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fontScheme name="8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1" i="1" u="none" strike="noStrike" cap="none" normalizeH="0" baseline="0" smtClean="0">
            <a:ln>
              <a:noFill/>
            </a:ln>
            <a:solidFill>
              <a:schemeClr val="tx1"/>
            </a:solidFill>
            <a:effectLst/>
            <a:latin typeface="Arial" charset="0"/>
          </a:defRPr>
        </a:defPPr>
      </a:lstStyle>
    </a:lnDef>
  </a:objectDefaults>
  <a:extraClrSchemeLst>
    <a:extraClrScheme>
      <a:clrScheme name="8_Default Design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8_Default Design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8_Default Design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8_Default Design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8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Default Design">
  <a:themeElements>
    <a:clrScheme name="9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1" i="1" u="none" strike="noStrike" cap="none" normalizeH="0" baseline="0" smtClean="0">
            <a:ln>
              <a:noFill/>
            </a:ln>
            <a:solidFill>
              <a:schemeClr val="tx1"/>
            </a:solidFill>
            <a:effectLst/>
            <a:latin typeface="Arial" charset="0"/>
          </a:defRPr>
        </a:defPPr>
      </a:lstStyle>
    </a:lnDef>
  </a:objectDefaults>
  <a:extraClrSchemeLst>
    <a:extraClrScheme>
      <a:clrScheme name="9_Default Design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9_Default Design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9_Default Design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9_Default Design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9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IDS-ACAS November 2013</Template>
  <TotalTime>60</TotalTime>
  <Words>1842</Words>
  <Application>Microsoft Office PowerPoint</Application>
  <PresentationFormat>On-screen Show (4:3)</PresentationFormat>
  <Paragraphs>168</Paragraphs>
  <Slides>14</Slides>
  <Notes>11</Notes>
  <HiddenSlides>0</HiddenSlides>
  <MMClips>0</MMClips>
  <ScaleCrop>false</ScaleCrop>
  <HeadingPairs>
    <vt:vector size="6" baseType="variant">
      <vt:variant>
        <vt:lpstr>Theme</vt:lpstr>
      </vt:variant>
      <vt:variant>
        <vt:i4>7</vt:i4>
      </vt:variant>
      <vt:variant>
        <vt:lpstr>Links</vt:lpstr>
      </vt:variant>
      <vt:variant>
        <vt:i4>1</vt:i4>
      </vt:variant>
      <vt:variant>
        <vt:lpstr>Slide Titles</vt:lpstr>
      </vt:variant>
      <vt:variant>
        <vt:i4>14</vt:i4>
      </vt:variant>
    </vt:vector>
  </HeadingPairs>
  <TitlesOfParts>
    <vt:vector size="22" baseType="lpstr">
      <vt:lpstr>IDS-ACAS November 2013</vt:lpstr>
      <vt:lpstr>4_Default Design</vt:lpstr>
      <vt:lpstr>5_Default Design</vt:lpstr>
      <vt:lpstr>6_Default Design</vt:lpstr>
      <vt:lpstr>7_Default Design</vt:lpstr>
      <vt:lpstr>8_Default Design</vt:lpstr>
      <vt:lpstr>9_Default Design</vt:lpstr>
      <vt:lpstr>\\UKSH-FS-01\data\report\KENM\Talks\Unemp_Fcast_Sept_13.xlsx!Sheet1![Unemp_Fcast_Sept_13.xlsx]Sheet1 Chart 1</vt:lpstr>
      <vt:lpstr>The pay squeeze: implications for ER</vt:lpstr>
      <vt:lpstr>Pay awards in 2013 from IDSPay.co.uk</vt:lpstr>
      <vt:lpstr>Sector-by-sector outcomes 2013</vt:lpstr>
      <vt:lpstr>Average Weekly Earnings (AWE)</vt:lpstr>
      <vt:lpstr>Real wages negative since pre-recession</vt:lpstr>
      <vt:lpstr>The labour market</vt:lpstr>
      <vt:lpstr>Changes in public sector employment 1992-2012</vt:lpstr>
      <vt:lpstr>Inflation outlook</vt:lpstr>
      <vt:lpstr>Business investment</vt:lpstr>
      <vt:lpstr>What might happen on the reward front in 2014?</vt:lpstr>
      <vt:lpstr>Employers’ intentions for 2014</vt:lpstr>
      <vt:lpstr>People issues</vt:lpstr>
      <vt:lpstr>The rise of the ‘Living Wage’</vt:lpstr>
      <vt:lpstr>Thank you very much – questions welcome</vt:lpstr>
    </vt:vector>
  </TitlesOfParts>
  <Company>Thomson Reuters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pay squeeze: implications for ER</dc:title>
  <dc:creator>IT Service Desk London</dc:creator>
  <cp:lastModifiedBy>IT Service Desk London</cp:lastModifiedBy>
  <cp:revision>7</cp:revision>
  <dcterms:created xsi:type="dcterms:W3CDTF">2013-12-04T15:47:13Z</dcterms:created>
  <dcterms:modified xsi:type="dcterms:W3CDTF">2013-12-04T16:52:22Z</dcterms:modified>
</cp:coreProperties>
</file>